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0" r:id="rId2"/>
  </p:sldMasterIdLst>
  <p:sldIdLst>
    <p:sldId id="282" r:id="rId3"/>
    <p:sldId id="279" r:id="rId4"/>
    <p:sldId id="280"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1" autoAdjust="0"/>
    <p:restoredTop sz="94660"/>
  </p:normalViewPr>
  <p:slideViewPr>
    <p:cSldViewPr snapToGrid="0">
      <p:cViewPr varScale="1">
        <p:scale>
          <a:sx n="74" d="100"/>
          <a:sy n="74" d="100"/>
        </p:scale>
        <p:origin x="582"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571C4-A145-4DB1-A178-EBC88D9BA68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9BC3BDC-02BE-478E-B5CD-4506B789E90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3997E2-C594-42EE-936D-AA1C33960DA9}"/>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17CF28D4-01A5-40C4-85ED-650B18A5CF7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139CAF4-5327-426F-916E-D8884040CBB5}"/>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9773887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6232A-4203-4412-94A1-73A47FD429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0DAC4C6-B0B4-4037-8E95-7A251AA40B4E}"/>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99F403E-88A1-4DA8-BDFB-B1FAB2747E9C}"/>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2E6837C1-7DAE-4D50-B151-89B766DAFC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3E0A17E-74E8-4DDC-9216-7EC01516EA1A}"/>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14954159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25B2166-2A72-4100-9CB6-53D91D428E8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E53E97A-EB77-45BA-813C-98235607A25E}"/>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12E128A-F5AA-46F9-B521-34FEF7624CEF}"/>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0670553D-DDE7-47EE-A4BF-0D8EE65AAD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C713CD-CC2A-42CB-A608-C226C0BDDB8E}"/>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12928980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A828DB-93F0-4BC8-896B-454DE89F746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04A063A2-3C02-4746-8D0D-64B4F45CA2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25FF8D1D-B06E-415C-B081-CF81254B0090}"/>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43F1FC83-E65A-4B5F-A595-FC17750FC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2993F4-BD60-44B9-B513-719C8DC4AFDF}"/>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238580414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C2CD2C-5D88-477A-A10C-EFFC4C75DB0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8ECDF9C-C312-41DE-859E-952F16F00395}"/>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E63617-7076-4DCD-8CC3-BE98D001D5C7}"/>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5FF5840C-4747-4EF4-AAA4-ED6FEA21B9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F2633D0-7267-40C2-8A73-E34FC9446174}"/>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28191968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C2CE5-4760-4CF6-83F7-4D70F219FDE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72CFB21-FAA3-4B9C-9DEE-8FDCBCE3BB4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ECC60DE5-CC5F-47C6-905C-889C1ABCE4E1}"/>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12BA1E44-7F34-460D-9894-45366CB26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C626F13-8592-426A-896C-F1A0291D8925}"/>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3160479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862FCD-4018-46E4-9F0B-05071CEA9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A1A6125-31B1-4DBB-A84B-DB089E1C7C5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9F781FF-CD1B-4D3F-B948-9253CD61B346}"/>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E25B11B-F6FA-43F0-9C2E-DC8F8426B02D}"/>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6" name="Footer Placeholder 5">
            <a:extLst>
              <a:ext uri="{FF2B5EF4-FFF2-40B4-BE49-F238E27FC236}">
                <a16:creationId xmlns:a16="http://schemas.microsoft.com/office/drawing/2014/main" id="{3B0A79C0-5C8B-4CFC-920F-D892A169D3F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B56C4C-A3CE-43AC-B076-B28123761005}"/>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38656901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FC2975-23C7-45BC-96F3-CA5A11569C1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6347B63-E259-4158-849A-FA63527C66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64ABE7BC-EC6D-4F19-89C5-6B329A2EC72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71214F7-3A74-41A3-8D8B-3EE25A09CE4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2503C0E5-3ED5-4FBA-B0B8-46C9346E0173}"/>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AEA4CB-F790-43DA-A435-8D24AE4D7638}"/>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8" name="Footer Placeholder 7">
            <a:extLst>
              <a:ext uri="{FF2B5EF4-FFF2-40B4-BE49-F238E27FC236}">
                <a16:creationId xmlns:a16="http://schemas.microsoft.com/office/drawing/2014/main" id="{4154C814-64F3-470E-B75B-FDE078C8AF7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F54CA3A-CEDF-4D8E-9359-DFA77F64F677}"/>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112353848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987B81-D64F-4507-A08E-3B8A89ED258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860C28D-69F2-4B37-AFFA-51EB1CDEA25D}"/>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4" name="Footer Placeholder 3">
            <a:extLst>
              <a:ext uri="{FF2B5EF4-FFF2-40B4-BE49-F238E27FC236}">
                <a16:creationId xmlns:a16="http://schemas.microsoft.com/office/drawing/2014/main" id="{9CAA45BC-B37D-440E-B59A-C3A18CB66E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2DD7D06-6673-4E1C-806B-6C7B44BFA700}"/>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30887534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4C8049-FC94-45AA-99DC-3BB1BC59EB60}"/>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3" name="Footer Placeholder 2">
            <a:extLst>
              <a:ext uri="{FF2B5EF4-FFF2-40B4-BE49-F238E27FC236}">
                <a16:creationId xmlns:a16="http://schemas.microsoft.com/office/drawing/2014/main" id="{AE4AE532-DBF7-4CEE-8E98-F3B13A6E84A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8B0A488-2146-49C2-BC21-757AF4E32013}"/>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211858718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EFE291-2D8A-43EB-AD2E-032CA301887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F9732F3-1874-4A51-96D9-4C114975596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BA173BE-6D18-4C10-8D50-E47E9E66C0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7A39FFC-AA07-4D46-AF46-70A454336EC4}"/>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6" name="Footer Placeholder 5">
            <a:extLst>
              <a:ext uri="{FF2B5EF4-FFF2-40B4-BE49-F238E27FC236}">
                <a16:creationId xmlns:a16="http://schemas.microsoft.com/office/drawing/2014/main" id="{62732601-7BE0-4DC2-B452-D2B589D0FB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B404E9D-19F8-4DA5-8CD7-AD94C9692A6A}"/>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19756745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EDA4E-C50E-4EF3-B98F-059B9C444E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EE5C9E7-EDAD-4237-AE81-FF456623E81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014970E-A2BB-49FD-A1FD-42B459E8313E}"/>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852581BB-A1C9-4163-A67E-9F8F9F74CE2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18A5721-FC91-4E74-B405-1B2B3CA672C1}"/>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5214109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4453B-50AB-4F3C-8448-420745EC68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90F1B7A-34E2-45C2-A98E-C7C1C97CD92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719327D-2450-4D4D-844D-E19629F4CBE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671740C-44AE-4E2C-8E2A-9FC0F6810ADC}"/>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6" name="Footer Placeholder 5">
            <a:extLst>
              <a:ext uri="{FF2B5EF4-FFF2-40B4-BE49-F238E27FC236}">
                <a16:creationId xmlns:a16="http://schemas.microsoft.com/office/drawing/2014/main" id="{CF8161D8-A11D-4808-9DF6-F670315C15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0D98AB-0609-4EF2-AFE9-16D5BEA705DA}"/>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51080717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D1718-7FBE-401F-8D8F-BEE9AC37F53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5E6A97A-5A58-46C0-803D-9BF961A8605B}"/>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F9ACFD-A527-431A-AE9F-9841AC391F34}"/>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BA677949-AED7-4A18-BFA1-CE4F267FA9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56ABE9D-74C5-4A52-8E06-8ED7AB63C358}"/>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179706323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357D0D4-814F-4CAC-A03A-32A44C5F7D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19774A0-EC71-41CD-A3D3-961B79E0A25C}"/>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BAE1D54-5DEB-48E5-97AC-00A9BFA3AA4F}"/>
              </a:ext>
            </a:extLst>
          </p:cNvPr>
          <p:cNvSpPr>
            <a:spLocks noGrp="1"/>
          </p:cNvSpPr>
          <p:nvPr>
            <p:ph type="dt" sz="half" idx="10"/>
          </p:nvPr>
        </p:nvSpPr>
        <p:spPr/>
        <p:txBody>
          <a:body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F4887E65-594A-4013-8999-7D439DCC0A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4EC4725-1B10-4403-98ED-FDF5B260561F}"/>
              </a:ext>
            </a:extLst>
          </p:cNvPr>
          <p:cNvSpPr>
            <a:spLocks noGrp="1"/>
          </p:cNvSpPr>
          <p:nvPr>
            <p:ph type="sldNum" sz="quarter" idx="12"/>
          </p:nvPr>
        </p:nvSpPr>
        <p:spPr/>
        <p:txBody>
          <a:bodyPr/>
          <a:lstStyle/>
          <a:p>
            <a:fld id="{0FE42E60-861E-40DB-BA81-C7491F01EF2D}" type="slidenum">
              <a:rPr lang="en-US" smtClean="0"/>
              <a:t>‹#›</a:t>
            </a:fld>
            <a:endParaRPr lang="en-US"/>
          </a:p>
        </p:txBody>
      </p:sp>
    </p:spTree>
    <p:extLst>
      <p:ext uri="{BB962C8B-B14F-4D97-AF65-F5344CB8AC3E}">
        <p14:creationId xmlns:p14="http://schemas.microsoft.com/office/powerpoint/2010/main" val="345887152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7AE222-6A40-4CCB-807F-057435FB593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E275DA-5559-465D-928C-9B1AF4754A7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5A8C5C8F-9430-40B8-81C9-446D344413BC}"/>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9C492A6F-ED6B-426F-B2C2-C7C00F730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7819D18-EE2F-432C-9AB7-F62E1337E561}"/>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4551514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F76BE4-D254-4ED2-B932-5CD6551BE1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15948B5-3BEA-4508-A58D-9AA78383E610}"/>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5102316-68B9-4EE5-8E32-1757699FD682}"/>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77FAE824-8171-4C49-A566-FD3BEEEE64DB}"/>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6" name="Footer Placeholder 5">
            <a:extLst>
              <a:ext uri="{FF2B5EF4-FFF2-40B4-BE49-F238E27FC236}">
                <a16:creationId xmlns:a16="http://schemas.microsoft.com/office/drawing/2014/main" id="{C96D86C4-DBAD-42A1-B4A8-2C5D00BEA4A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4418611-B464-413D-AEEA-F4EB23D11E33}"/>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38853353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7A94CB-8ADC-41A3-8EA7-27FC6E15244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2508C10-4CC0-4C38-BABF-11B16F5D2B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19150A5-9788-4AA1-9807-838D7AB58C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D200BC9-1897-4C7A-BA62-F411BEFB6F1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28F709C-3F32-484F-8874-9A8846F589A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B39FBC-4C86-4EF7-9C19-353A3E05B7DD}"/>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8" name="Footer Placeholder 7">
            <a:extLst>
              <a:ext uri="{FF2B5EF4-FFF2-40B4-BE49-F238E27FC236}">
                <a16:creationId xmlns:a16="http://schemas.microsoft.com/office/drawing/2014/main" id="{931A9985-A3B0-4F5D-819A-FF1A0C14CC1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9D2D3FE-A0B6-46E1-918E-CFD571DAACF1}"/>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60342132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63BE18-8260-4505-8D9C-ADFBA228A2A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4306C80-68AC-428D-8D2D-0964CDC471DA}"/>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4" name="Footer Placeholder 3">
            <a:extLst>
              <a:ext uri="{FF2B5EF4-FFF2-40B4-BE49-F238E27FC236}">
                <a16:creationId xmlns:a16="http://schemas.microsoft.com/office/drawing/2014/main" id="{C75BD7B2-FA3B-4C32-8D02-39DCC9E2707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7AAE99E2-83BC-42DE-93E1-9EAE5DB1FC4A}"/>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34903474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828D5B4-92D1-4FB9-BE71-D6FFD2BA7838}"/>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3" name="Footer Placeholder 2">
            <a:extLst>
              <a:ext uri="{FF2B5EF4-FFF2-40B4-BE49-F238E27FC236}">
                <a16:creationId xmlns:a16="http://schemas.microsoft.com/office/drawing/2014/main" id="{B101F9F0-BC9D-4CCF-AB5D-503DE40F3CE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CAB9F20-2CC1-46A9-9036-2C7BA55D64FD}"/>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2018879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5291BA-36FD-434A-891F-80B517612F7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BCC6CBC-3EDC-49EA-B917-9DDAB357605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5C25E5E3-6AED-4137-A1A0-F5033BC448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872AD96-27E7-445F-BF02-F2F50D6D6F01}"/>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6" name="Footer Placeholder 5">
            <a:extLst>
              <a:ext uri="{FF2B5EF4-FFF2-40B4-BE49-F238E27FC236}">
                <a16:creationId xmlns:a16="http://schemas.microsoft.com/office/drawing/2014/main" id="{7FA28C6C-1265-499A-A263-5889860FA73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8FD93B-EC01-4B06-A4EA-B06E58C0E914}"/>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2492849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845971-6597-4958-95B3-ABF6ACBA0D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AD6882B-DB65-4BEF-A027-E2AD4CDF49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900B607-A78F-41E1-976A-31CDD49B129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B175058-06E1-4EF5-A349-B48316104884}"/>
              </a:ext>
            </a:extLst>
          </p:cNvPr>
          <p:cNvSpPr>
            <a:spLocks noGrp="1"/>
          </p:cNvSpPr>
          <p:nvPr>
            <p:ph type="dt" sz="half" idx="10"/>
          </p:nvPr>
        </p:nvSpPr>
        <p:spPr/>
        <p:txBody>
          <a:bodyPr/>
          <a:lstStyle/>
          <a:p>
            <a:fld id="{C39482CF-D393-4D95-A549-2B95505815A6}" type="datetimeFigureOut">
              <a:rPr lang="en-US" smtClean="0"/>
              <a:t>4/1/2018</a:t>
            </a:fld>
            <a:endParaRPr lang="en-US"/>
          </a:p>
        </p:txBody>
      </p:sp>
      <p:sp>
        <p:nvSpPr>
          <p:cNvPr id="6" name="Footer Placeholder 5">
            <a:extLst>
              <a:ext uri="{FF2B5EF4-FFF2-40B4-BE49-F238E27FC236}">
                <a16:creationId xmlns:a16="http://schemas.microsoft.com/office/drawing/2014/main" id="{D2A26683-AEE3-4E23-BACB-45DB48CEE19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5225257-3F9E-44A1-A20E-9932547877C8}"/>
              </a:ext>
            </a:extLst>
          </p:cNvPr>
          <p:cNvSpPr>
            <a:spLocks noGrp="1"/>
          </p:cNvSpPr>
          <p:nvPr>
            <p:ph type="sldNum" sz="quarter" idx="12"/>
          </p:nvPr>
        </p:nvSpPr>
        <p:spPr/>
        <p:txBody>
          <a:bodyPr/>
          <a:lstStyle/>
          <a:p>
            <a:fld id="{CAAFA7B8-50FA-4012-A704-2E0E9F19E7FB}" type="slidenum">
              <a:rPr lang="en-US" smtClean="0"/>
              <a:t>‹#›</a:t>
            </a:fld>
            <a:endParaRPr lang="en-US"/>
          </a:p>
        </p:txBody>
      </p:sp>
    </p:spTree>
    <p:extLst>
      <p:ext uri="{BB962C8B-B14F-4D97-AF65-F5344CB8AC3E}">
        <p14:creationId xmlns:p14="http://schemas.microsoft.com/office/powerpoint/2010/main" val="2276993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2C76A74-525B-43AB-B772-0E02CCE3D5F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AE4F6BE-5703-41D3-986F-D21C7CA929C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1B0D139-87CA-466F-80D3-29EEAADB0A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39482CF-D393-4D95-A549-2B95505815A6}" type="datetimeFigureOut">
              <a:rPr lang="en-US" smtClean="0"/>
              <a:t>4/1/2018</a:t>
            </a:fld>
            <a:endParaRPr lang="en-US"/>
          </a:p>
        </p:txBody>
      </p:sp>
      <p:sp>
        <p:nvSpPr>
          <p:cNvPr id="5" name="Footer Placeholder 4">
            <a:extLst>
              <a:ext uri="{FF2B5EF4-FFF2-40B4-BE49-F238E27FC236}">
                <a16:creationId xmlns:a16="http://schemas.microsoft.com/office/drawing/2014/main" id="{9075E319-F290-40EA-8A6A-C9C80430419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ADDB836-475A-4328-834D-BA01124D7D1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AAFA7B8-50FA-4012-A704-2E0E9F19E7FB}" type="slidenum">
              <a:rPr lang="en-US" smtClean="0"/>
              <a:t>‹#›</a:t>
            </a:fld>
            <a:endParaRPr lang="en-US"/>
          </a:p>
        </p:txBody>
      </p:sp>
    </p:spTree>
    <p:extLst>
      <p:ext uri="{BB962C8B-B14F-4D97-AF65-F5344CB8AC3E}">
        <p14:creationId xmlns:p14="http://schemas.microsoft.com/office/powerpoint/2010/main" val="4100186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69805C3-E745-4E60-92EF-A6F55628804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884B9DA-20C5-4BD5-9ACE-E298B276FC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44E5029-B394-4333-9397-239037FC7E4D}"/>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0CC9662-A278-4CD2-96D7-559B1FE81301}" type="datetimeFigureOut">
              <a:rPr lang="en-US" smtClean="0"/>
              <a:t>4/1/2018</a:t>
            </a:fld>
            <a:endParaRPr lang="en-US"/>
          </a:p>
        </p:txBody>
      </p:sp>
      <p:sp>
        <p:nvSpPr>
          <p:cNvPr id="5" name="Footer Placeholder 4">
            <a:extLst>
              <a:ext uri="{FF2B5EF4-FFF2-40B4-BE49-F238E27FC236}">
                <a16:creationId xmlns:a16="http://schemas.microsoft.com/office/drawing/2014/main" id="{EFAE4501-52D5-41D4-B120-DF72FF89402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3E5CCF1-BB32-4137-AA42-7CF6828BE3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E42E60-861E-40DB-BA81-C7491F01EF2D}" type="slidenum">
              <a:rPr lang="en-US" smtClean="0"/>
              <a:t>‹#›</a:t>
            </a:fld>
            <a:endParaRPr lang="en-US"/>
          </a:p>
        </p:txBody>
      </p:sp>
    </p:spTree>
    <p:extLst>
      <p:ext uri="{BB962C8B-B14F-4D97-AF65-F5344CB8AC3E}">
        <p14:creationId xmlns:p14="http://schemas.microsoft.com/office/powerpoint/2010/main" val="3536581"/>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2.png"/><Relationship Id="rId13" Type="http://schemas.openxmlformats.org/officeDocument/2006/relationships/hyperlink" Target="https://ctu.vn/dai-hoc-can-tho-/mau-slide-powerpoint-dep/" TargetMode="External"/><Relationship Id="rId18" Type="http://schemas.openxmlformats.org/officeDocument/2006/relationships/hyperlink" Target="https://ctu.vn/dai-hoc-can-tho-/khoa-hoc-online/" TargetMode="External"/><Relationship Id="rId26" Type="http://schemas.openxmlformats.org/officeDocument/2006/relationships/image" Target="../media/image11.png"/><Relationship Id="rId3" Type="http://schemas.openxmlformats.org/officeDocument/2006/relationships/hyperlink" Target="https://ctu.vn/tin-tuc-moi/" TargetMode="External"/><Relationship Id="rId21" Type="http://schemas.openxmlformats.org/officeDocument/2006/relationships/image" Target="../media/image9.png"/><Relationship Id="rId7" Type="http://schemas.openxmlformats.org/officeDocument/2006/relationships/image" Target="../media/image1.png"/><Relationship Id="rId12" Type="http://schemas.openxmlformats.org/officeDocument/2006/relationships/image" Target="../media/image5.png"/><Relationship Id="rId17" Type="http://schemas.openxmlformats.org/officeDocument/2006/relationships/hyperlink" Target="https://ctu.vn/dai-hoc-can-tho-/beegroup-sinh-vien-khoi-nghiep/" TargetMode="External"/><Relationship Id="rId25" Type="http://schemas.openxmlformats.org/officeDocument/2006/relationships/image" Target="../media/image10.png"/><Relationship Id="rId2" Type="http://schemas.openxmlformats.org/officeDocument/2006/relationships/hyperlink" Target="https://ctu.vn/" TargetMode="External"/><Relationship Id="rId16" Type="http://schemas.openxmlformats.org/officeDocument/2006/relationships/image" Target="../media/image7.png"/><Relationship Id="rId20" Type="http://schemas.openxmlformats.org/officeDocument/2006/relationships/hyperlink" Target="https://ctu.vn/dai-hoc-can-tho-/ctu-events/" TargetMode="External"/><Relationship Id="rId29" Type="http://schemas.openxmlformats.org/officeDocument/2006/relationships/image" Target="../media/image14.png"/><Relationship Id="rId1" Type="http://schemas.openxmlformats.org/officeDocument/2006/relationships/slideLayout" Target="../slideLayouts/slideLayout13.xml"/><Relationship Id="rId6" Type="http://schemas.openxmlformats.org/officeDocument/2006/relationships/hyperlink" Target="https://www.google.com.vn/search?q=ctu+ctu.edu.vn+site:ctu.vn&amp;oq=ctu+ctu.edu.vn+site:ctu.vn" TargetMode="External"/><Relationship Id="rId11" Type="http://schemas.openxmlformats.org/officeDocument/2006/relationships/image" Target="../media/image4.png"/><Relationship Id="rId24" Type="http://schemas.openxmlformats.org/officeDocument/2006/relationships/hyperlink" Target="https://ctu.vn/register/" TargetMode="External"/><Relationship Id="rId5" Type="http://schemas.openxmlformats.org/officeDocument/2006/relationships/hyperlink" Target="https://ctu.vn/watched/threads" TargetMode="External"/><Relationship Id="rId15" Type="http://schemas.openxmlformats.org/officeDocument/2006/relationships/hyperlink" Target="https://ctu.vn/search/999999999/?q=lu&#7853;n+v&#259;n&amp;o=date" TargetMode="External"/><Relationship Id="rId23" Type="http://schemas.openxmlformats.org/officeDocument/2006/relationships/hyperlink" Target="https://www.facebook.com/CTU.VN.Community" TargetMode="External"/><Relationship Id="rId28" Type="http://schemas.openxmlformats.org/officeDocument/2006/relationships/image" Target="../media/image13.png"/><Relationship Id="rId10" Type="http://schemas.openxmlformats.org/officeDocument/2006/relationships/hyperlink" Target="https://ctu.vn/dai-hoc-can-tho-/giao-luu-ket-ban/" TargetMode="External"/><Relationship Id="rId19" Type="http://schemas.openxmlformats.org/officeDocument/2006/relationships/image" Target="../media/image8.png"/><Relationship Id="rId4" Type="http://schemas.openxmlformats.org/officeDocument/2006/relationships/hyperlink" Target="https://ctu.vn/find-threads/started" TargetMode="External"/><Relationship Id="rId9" Type="http://schemas.openxmlformats.org/officeDocument/2006/relationships/image" Target="../media/image3.png"/><Relationship Id="rId14" Type="http://schemas.openxmlformats.org/officeDocument/2006/relationships/image" Target="../media/image6.png"/><Relationship Id="rId22" Type="http://schemas.openxmlformats.org/officeDocument/2006/relationships/hyperlink" Target="https://ctu.vn/dai-hoc-can-tho-/ctu-confessions/" TargetMode="External"/><Relationship Id="rId27" Type="http://schemas.openxmlformats.org/officeDocument/2006/relationships/image" Target="../media/image12.png"/></Relationships>
</file>

<file path=ppt/slides/_rels/slide10.xml.rels><?xml version="1.0" encoding="UTF-8" standalone="yes"?>
<Relationships xmlns="http://schemas.openxmlformats.org/package/2006/relationships"><Relationship Id="rId117" Type="http://schemas.openxmlformats.org/officeDocument/2006/relationships/image" Target="../media/image2198.svg"/><Relationship Id="rId21" Type="http://schemas.openxmlformats.org/officeDocument/2006/relationships/image" Target="../media/image2102.svg"/><Relationship Id="rId63" Type="http://schemas.openxmlformats.org/officeDocument/2006/relationships/image" Target="../media/image2144.svg"/><Relationship Id="rId159" Type="http://schemas.openxmlformats.org/officeDocument/2006/relationships/image" Target="../media/image2240.svg"/><Relationship Id="rId170" Type="http://schemas.openxmlformats.org/officeDocument/2006/relationships/image" Target="../media/image2251.png"/><Relationship Id="rId226" Type="http://schemas.openxmlformats.org/officeDocument/2006/relationships/image" Target="../media/image2307.png"/><Relationship Id="rId268" Type="http://schemas.openxmlformats.org/officeDocument/2006/relationships/image" Target="../media/image2349.png"/><Relationship Id="rId32" Type="http://schemas.openxmlformats.org/officeDocument/2006/relationships/image" Target="../media/image2113.png"/><Relationship Id="rId74" Type="http://schemas.openxmlformats.org/officeDocument/2006/relationships/image" Target="../media/image2155.png"/><Relationship Id="rId128" Type="http://schemas.openxmlformats.org/officeDocument/2006/relationships/image" Target="../media/image2209.png"/><Relationship Id="rId5" Type="http://schemas.openxmlformats.org/officeDocument/2006/relationships/image" Target="../media/image2086.svg"/><Relationship Id="rId181" Type="http://schemas.openxmlformats.org/officeDocument/2006/relationships/image" Target="../media/image2262.svg"/><Relationship Id="rId237" Type="http://schemas.openxmlformats.org/officeDocument/2006/relationships/image" Target="../media/image2318.svg"/><Relationship Id="rId279" Type="http://schemas.openxmlformats.org/officeDocument/2006/relationships/image" Target="../media/image2360.svg"/><Relationship Id="rId43" Type="http://schemas.openxmlformats.org/officeDocument/2006/relationships/image" Target="../media/image2124.svg"/><Relationship Id="rId139" Type="http://schemas.openxmlformats.org/officeDocument/2006/relationships/image" Target="../media/image2220.svg"/><Relationship Id="rId290" Type="http://schemas.openxmlformats.org/officeDocument/2006/relationships/image" Target="../media/image2371.png"/><Relationship Id="rId85" Type="http://schemas.openxmlformats.org/officeDocument/2006/relationships/image" Target="../media/image2166.svg"/><Relationship Id="rId150" Type="http://schemas.openxmlformats.org/officeDocument/2006/relationships/image" Target="../media/image2231.png"/><Relationship Id="rId192" Type="http://schemas.openxmlformats.org/officeDocument/2006/relationships/image" Target="../media/image2273.png"/><Relationship Id="rId206" Type="http://schemas.openxmlformats.org/officeDocument/2006/relationships/image" Target="../media/image2287.png"/><Relationship Id="rId248" Type="http://schemas.openxmlformats.org/officeDocument/2006/relationships/image" Target="../media/image2329.png"/><Relationship Id="rId12" Type="http://schemas.openxmlformats.org/officeDocument/2006/relationships/image" Target="../media/image2093.png"/><Relationship Id="rId33" Type="http://schemas.openxmlformats.org/officeDocument/2006/relationships/image" Target="../media/image2114.svg"/><Relationship Id="rId108" Type="http://schemas.openxmlformats.org/officeDocument/2006/relationships/image" Target="../media/image2189.png"/><Relationship Id="rId129" Type="http://schemas.openxmlformats.org/officeDocument/2006/relationships/image" Target="../media/image2210.svg"/><Relationship Id="rId280" Type="http://schemas.openxmlformats.org/officeDocument/2006/relationships/image" Target="../media/image2361.png"/><Relationship Id="rId54" Type="http://schemas.openxmlformats.org/officeDocument/2006/relationships/image" Target="../media/image2135.png"/><Relationship Id="rId75" Type="http://schemas.openxmlformats.org/officeDocument/2006/relationships/image" Target="../media/image2156.svg"/><Relationship Id="rId96" Type="http://schemas.openxmlformats.org/officeDocument/2006/relationships/image" Target="../media/image2177.png"/><Relationship Id="rId140" Type="http://schemas.openxmlformats.org/officeDocument/2006/relationships/image" Target="../media/image2221.png"/><Relationship Id="rId161" Type="http://schemas.openxmlformats.org/officeDocument/2006/relationships/image" Target="../media/image2242.svg"/><Relationship Id="rId182" Type="http://schemas.openxmlformats.org/officeDocument/2006/relationships/image" Target="../media/image2263.png"/><Relationship Id="rId217" Type="http://schemas.openxmlformats.org/officeDocument/2006/relationships/image" Target="../media/image2298.svg"/><Relationship Id="rId6" Type="http://schemas.openxmlformats.org/officeDocument/2006/relationships/image" Target="../media/image2087.png"/><Relationship Id="rId238" Type="http://schemas.openxmlformats.org/officeDocument/2006/relationships/image" Target="../media/image2319.png"/><Relationship Id="rId259" Type="http://schemas.openxmlformats.org/officeDocument/2006/relationships/image" Target="../media/image2340.svg"/><Relationship Id="rId23" Type="http://schemas.openxmlformats.org/officeDocument/2006/relationships/image" Target="../media/image2104.svg"/><Relationship Id="rId119" Type="http://schemas.openxmlformats.org/officeDocument/2006/relationships/image" Target="../media/image2200.svg"/><Relationship Id="rId270" Type="http://schemas.openxmlformats.org/officeDocument/2006/relationships/image" Target="../media/image2351.png"/><Relationship Id="rId291" Type="http://schemas.openxmlformats.org/officeDocument/2006/relationships/image" Target="../media/image2372.svg"/><Relationship Id="rId44" Type="http://schemas.openxmlformats.org/officeDocument/2006/relationships/image" Target="../media/image2125.png"/><Relationship Id="rId65" Type="http://schemas.openxmlformats.org/officeDocument/2006/relationships/image" Target="../media/image2146.svg"/><Relationship Id="rId86" Type="http://schemas.openxmlformats.org/officeDocument/2006/relationships/image" Target="../media/image2167.png"/><Relationship Id="rId130" Type="http://schemas.openxmlformats.org/officeDocument/2006/relationships/image" Target="../media/image2211.png"/><Relationship Id="rId151" Type="http://schemas.openxmlformats.org/officeDocument/2006/relationships/image" Target="../media/image2232.svg"/><Relationship Id="rId172" Type="http://schemas.openxmlformats.org/officeDocument/2006/relationships/image" Target="../media/image2253.png"/><Relationship Id="rId193" Type="http://schemas.openxmlformats.org/officeDocument/2006/relationships/image" Target="../media/image2274.svg"/><Relationship Id="rId207" Type="http://schemas.openxmlformats.org/officeDocument/2006/relationships/image" Target="../media/image2288.svg"/><Relationship Id="rId228" Type="http://schemas.openxmlformats.org/officeDocument/2006/relationships/image" Target="../media/image2309.png"/><Relationship Id="rId249" Type="http://schemas.openxmlformats.org/officeDocument/2006/relationships/image" Target="../media/image2330.svg"/><Relationship Id="rId13" Type="http://schemas.openxmlformats.org/officeDocument/2006/relationships/image" Target="../media/image2094.svg"/><Relationship Id="rId109" Type="http://schemas.openxmlformats.org/officeDocument/2006/relationships/image" Target="../media/image2190.svg"/><Relationship Id="rId260" Type="http://schemas.openxmlformats.org/officeDocument/2006/relationships/image" Target="../media/image2341.png"/><Relationship Id="rId281" Type="http://schemas.openxmlformats.org/officeDocument/2006/relationships/image" Target="../media/image2362.svg"/><Relationship Id="rId34" Type="http://schemas.openxmlformats.org/officeDocument/2006/relationships/image" Target="../media/image2115.png"/><Relationship Id="rId55" Type="http://schemas.openxmlformats.org/officeDocument/2006/relationships/image" Target="../media/image2136.svg"/><Relationship Id="rId76" Type="http://schemas.openxmlformats.org/officeDocument/2006/relationships/image" Target="../media/image2157.png"/><Relationship Id="rId97" Type="http://schemas.openxmlformats.org/officeDocument/2006/relationships/image" Target="../media/image2178.svg"/><Relationship Id="rId120" Type="http://schemas.openxmlformats.org/officeDocument/2006/relationships/image" Target="../media/image2201.png"/><Relationship Id="rId141" Type="http://schemas.openxmlformats.org/officeDocument/2006/relationships/image" Target="../media/image2222.svg"/><Relationship Id="rId7" Type="http://schemas.openxmlformats.org/officeDocument/2006/relationships/image" Target="../media/image2088.svg"/><Relationship Id="rId162" Type="http://schemas.openxmlformats.org/officeDocument/2006/relationships/image" Target="../media/image2243.png"/><Relationship Id="rId183" Type="http://schemas.openxmlformats.org/officeDocument/2006/relationships/image" Target="../media/image2264.svg"/><Relationship Id="rId218" Type="http://schemas.openxmlformats.org/officeDocument/2006/relationships/image" Target="../media/image2299.png"/><Relationship Id="rId239" Type="http://schemas.openxmlformats.org/officeDocument/2006/relationships/image" Target="../media/image2320.svg"/><Relationship Id="rId250" Type="http://schemas.openxmlformats.org/officeDocument/2006/relationships/image" Target="../media/image2331.png"/><Relationship Id="rId271" Type="http://schemas.openxmlformats.org/officeDocument/2006/relationships/image" Target="../media/image2352.svg"/><Relationship Id="rId292" Type="http://schemas.openxmlformats.org/officeDocument/2006/relationships/image" Target="../media/image2373.png"/><Relationship Id="rId24" Type="http://schemas.openxmlformats.org/officeDocument/2006/relationships/image" Target="../media/image2105.png"/><Relationship Id="rId45" Type="http://schemas.openxmlformats.org/officeDocument/2006/relationships/image" Target="../media/image2126.svg"/><Relationship Id="rId66" Type="http://schemas.openxmlformats.org/officeDocument/2006/relationships/image" Target="../media/image2147.png"/><Relationship Id="rId87" Type="http://schemas.openxmlformats.org/officeDocument/2006/relationships/image" Target="../media/image2168.svg"/><Relationship Id="rId110" Type="http://schemas.openxmlformats.org/officeDocument/2006/relationships/image" Target="../media/image2191.png"/><Relationship Id="rId131" Type="http://schemas.openxmlformats.org/officeDocument/2006/relationships/image" Target="../media/image2212.svg"/><Relationship Id="rId152" Type="http://schemas.openxmlformats.org/officeDocument/2006/relationships/image" Target="../media/image2233.png"/><Relationship Id="rId173" Type="http://schemas.openxmlformats.org/officeDocument/2006/relationships/image" Target="../media/image2254.svg"/><Relationship Id="rId194" Type="http://schemas.openxmlformats.org/officeDocument/2006/relationships/image" Target="../media/image2275.png"/><Relationship Id="rId208" Type="http://schemas.openxmlformats.org/officeDocument/2006/relationships/image" Target="../media/image2289.png"/><Relationship Id="rId229" Type="http://schemas.openxmlformats.org/officeDocument/2006/relationships/image" Target="../media/image2310.svg"/><Relationship Id="rId240" Type="http://schemas.openxmlformats.org/officeDocument/2006/relationships/image" Target="../media/image2321.png"/><Relationship Id="rId261" Type="http://schemas.openxmlformats.org/officeDocument/2006/relationships/image" Target="../media/image2342.svg"/><Relationship Id="rId14" Type="http://schemas.openxmlformats.org/officeDocument/2006/relationships/image" Target="../media/image2095.png"/><Relationship Id="rId35" Type="http://schemas.openxmlformats.org/officeDocument/2006/relationships/image" Target="../media/image2116.svg"/><Relationship Id="rId56" Type="http://schemas.openxmlformats.org/officeDocument/2006/relationships/image" Target="../media/image2137.png"/><Relationship Id="rId77" Type="http://schemas.openxmlformats.org/officeDocument/2006/relationships/image" Target="../media/image2158.svg"/><Relationship Id="rId100" Type="http://schemas.openxmlformats.org/officeDocument/2006/relationships/image" Target="../media/image2181.png"/><Relationship Id="rId282" Type="http://schemas.openxmlformats.org/officeDocument/2006/relationships/image" Target="../media/image2363.png"/><Relationship Id="rId8" Type="http://schemas.openxmlformats.org/officeDocument/2006/relationships/image" Target="../media/image2089.png"/><Relationship Id="rId98" Type="http://schemas.openxmlformats.org/officeDocument/2006/relationships/image" Target="../media/image2179.png"/><Relationship Id="rId121" Type="http://schemas.openxmlformats.org/officeDocument/2006/relationships/image" Target="../media/image2202.svg"/><Relationship Id="rId142" Type="http://schemas.openxmlformats.org/officeDocument/2006/relationships/image" Target="../media/image2223.png"/><Relationship Id="rId163" Type="http://schemas.openxmlformats.org/officeDocument/2006/relationships/image" Target="../media/image2244.svg"/><Relationship Id="rId184" Type="http://schemas.openxmlformats.org/officeDocument/2006/relationships/image" Target="../media/image2265.png"/><Relationship Id="rId219" Type="http://schemas.openxmlformats.org/officeDocument/2006/relationships/image" Target="../media/image2300.svg"/><Relationship Id="rId230" Type="http://schemas.openxmlformats.org/officeDocument/2006/relationships/image" Target="../media/image2311.png"/><Relationship Id="rId251" Type="http://schemas.openxmlformats.org/officeDocument/2006/relationships/image" Target="../media/image2332.svg"/><Relationship Id="rId25" Type="http://schemas.openxmlformats.org/officeDocument/2006/relationships/image" Target="../media/image2106.svg"/><Relationship Id="rId46" Type="http://schemas.openxmlformats.org/officeDocument/2006/relationships/image" Target="../media/image2127.png"/><Relationship Id="rId67" Type="http://schemas.openxmlformats.org/officeDocument/2006/relationships/image" Target="../media/image2148.svg"/><Relationship Id="rId272" Type="http://schemas.openxmlformats.org/officeDocument/2006/relationships/image" Target="../media/image2353.png"/><Relationship Id="rId293" Type="http://schemas.openxmlformats.org/officeDocument/2006/relationships/image" Target="../media/image2374.svg"/><Relationship Id="rId88" Type="http://schemas.openxmlformats.org/officeDocument/2006/relationships/image" Target="../media/image2169.png"/><Relationship Id="rId111" Type="http://schemas.openxmlformats.org/officeDocument/2006/relationships/image" Target="../media/image2192.svg"/><Relationship Id="rId132" Type="http://schemas.openxmlformats.org/officeDocument/2006/relationships/image" Target="../media/image2213.png"/><Relationship Id="rId153" Type="http://schemas.openxmlformats.org/officeDocument/2006/relationships/image" Target="../media/image2234.svg"/><Relationship Id="rId174" Type="http://schemas.openxmlformats.org/officeDocument/2006/relationships/image" Target="../media/image2255.png"/><Relationship Id="rId195" Type="http://schemas.openxmlformats.org/officeDocument/2006/relationships/image" Target="../media/image2276.svg"/><Relationship Id="rId209" Type="http://schemas.openxmlformats.org/officeDocument/2006/relationships/image" Target="../media/image2290.svg"/><Relationship Id="rId220" Type="http://schemas.openxmlformats.org/officeDocument/2006/relationships/image" Target="../media/image2301.png"/><Relationship Id="rId241" Type="http://schemas.openxmlformats.org/officeDocument/2006/relationships/image" Target="../media/image2322.svg"/><Relationship Id="rId15" Type="http://schemas.openxmlformats.org/officeDocument/2006/relationships/image" Target="../media/image2096.svg"/><Relationship Id="rId36" Type="http://schemas.openxmlformats.org/officeDocument/2006/relationships/image" Target="../media/image2117.png"/><Relationship Id="rId57" Type="http://schemas.openxmlformats.org/officeDocument/2006/relationships/image" Target="../media/image2138.svg"/><Relationship Id="rId262" Type="http://schemas.openxmlformats.org/officeDocument/2006/relationships/image" Target="../media/image2343.png"/><Relationship Id="rId283" Type="http://schemas.openxmlformats.org/officeDocument/2006/relationships/image" Target="../media/image2364.svg"/><Relationship Id="rId78" Type="http://schemas.openxmlformats.org/officeDocument/2006/relationships/image" Target="../media/image2159.png"/><Relationship Id="rId99" Type="http://schemas.openxmlformats.org/officeDocument/2006/relationships/image" Target="../media/image2180.svg"/><Relationship Id="rId101" Type="http://schemas.openxmlformats.org/officeDocument/2006/relationships/image" Target="../media/image2182.svg"/><Relationship Id="rId122" Type="http://schemas.openxmlformats.org/officeDocument/2006/relationships/image" Target="../media/image2203.png"/><Relationship Id="rId143" Type="http://schemas.openxmlformats.org/officeDocument/2006/relationships/image" Target="../media/image2224.svg"/><Relationship Id="rId164" Type="http://schemas.openxmlformats.org/officeDocument/2006/relationships/image" Target="../media/image2245.png"/><Relationship Id="rId185" Type="http://schemas.openxmlformats.org/officeDocument/2006/relationships/image" Target="../media/image2266.svg"/><Relationship Id="rId9" Type="http://schemas.openxmlformats.org/officeDocument/2006/relationships/image" Target="../media/image2090.svg"/><Relationship Id="rId210" Type="http://schemas.openxmlformats.org/officeDocument/2006/relationships/image" Target="../media/image2291.png"/><Relationship Id="rId26" Type="http://schemas.openxmlformats.org/officeDocument/2006/relationships/image" Target="../media/image2107.png"/><Relationship Id="rId231" Type="http://schemas.openxmlformats.org/officeDocument/2006/relationships/image" Target="../media/image2312.svg"/><Relationship Id="rId252" Type="http://schemas.openxmlformats.org/officeDocument/2006/relationships/image" Target="../media/image2333.png"/><Relationship Id="rId273" Type="http://schemas.openxmlformats.org/officeDocument/2006/relationships/image" Target="../media/image2354.svg"/><Relationship Id="rId47" Type="http://schemas.openxmlformats.org/officeDocument/2006/relationships/image" Target="../media/image2128.svg"/><Relationship Id="rId68" Type="http://schemas.openxmlformats.org/officeDocument/2006/relationships/image" Target="../media/image2149.png"/><Relationship Id="rId89" Type="http://schemas.openxmlformats.org/officeDocument/2006/relationships/image" Target="../media/image2170.svg"/><Relationship Id="rId112" Type="http://schemas.openxmlformats.org/officeDocument/2006/relationships/image" Target="../media/image2193.png"/><Relationship Id="rId133" Type="http://schemas.openxmlformats.org/officeDocument/2006/relationships/image" Target="../media/image2214.svg"/><Relationship Id="rId154" Type="http://schemas.openxmlformats.org/officeDocument/2006/relationships/image" Target="../media/image2235.png"/><Relationship Id="rId175" Type="http://schemas.openxmlformats.org/officeDocument/2006/relationships/image" Target="../media/image2256.svg"/><Relationship Id="rId196" Type="http://schemas.openxmlformats.org/officeDocument/2006/relationships/image" Target="../media/image2277.png"/><Relationship Id="rId200" Type="http://schemas.openxmlformats.org/officeDocument/2006/relationships/image" Target="../media/image2281.png"/><Relationship Id="rId16" Type="http://schemas.openxmlformats.org/officeDocument/2006/relationships/image" Target="../media/image2097.png"/><Relationship Id="rId221" Type="http://schemas.openxmlformats.org/officeDocument/2006/relationships/image" Target="../media/image2302.svg"/><Relationship Id="rId242" Type="http://schemas.openxmlformats.org/officeDocument/2006/relationships/image" Target="../media/image2323.png"/><Relationship Id="rId263" Type="http://schemas.openxmlformats.org/officeDocument/2006/relationships/image" Target="../media/image2344.svg"/><Relationship Id="rId284" Type="http://schemas.openxmlformats.org/officeDocument/2006/relationships/image" Target="../media/image2365.png"/><Relationship Id="rId37" Type="http://schemas.openxmlformats.org/officeDocument/2006/relationships/image" Target="../media/image2118.svg"/><Relationship Id="rId58" Type="http://schemas.openxmlformats.org/officeDocument/2006/relationships/image" Target="../media/image2139.png"/><Relationship Id="rId79" Type="http://schemas.openxmlformats.org/officeDocument/2006/relationships/image" Target="../media/image2160.svg"/><Relationship Id="rId102" Type="http://schemas.openxmlformats.org/officeDocument/2006/relationships/image" Target="../media/image2183.png"/><Relationship Id="rId123" Type="http://schemas.openxmlformats.org/officeDocument/2006/relationships/image" Target="../media/image2204.svg"/><Relationship Id="rId144" Type="http://schemas.openxmlformats.org/officeDocument/2006/relationships/image" Target="../media/image2225.png"/><Relationship Id="rId90" Type="http://schemas.openxmlformats.org/officeDocument/2006/relationships/image" Target="../media/image2171.png"/><Relationship Id="rId165" Type="http://schemas.openxmlformats.org/officeDocument/2006/relationships/image" Target="../media/image2246.svg"/><Relationship Id="rId186" Type="http://schemas.openxmlformats.org/officeDocument/2006/relationships/image" Target="../media/image2267.png"/><Relationship Id="rId211" Type="http://schemas.openxmlformats.org/officeDocument/2006/relationships/image" Target="../media/image2292.svg"/><Relationship Id="rId232" Type="http://schemas.openxmlformats.org/officeDocument/2006/relationships/image" Target="../media/image2313.png"/><Relationship Id="rId253" Type="http://schemas.openxmlformats.org/officeDocument/2006/relationships/image" Target="../media/image2334.svg"/><Relationship Id="rId274" Type="http://schemas.openxmlformats.org/officeDocument/2006/relationships/image" Target="../media/image2355.png"/><Relationship Id="rId27" Type="http://schemas.openxmlformats.org/officeDocument/2006/relationships/image" Target="../media/image2108.svg"/><Relationship Id="rId48" Type="http://schemas.openxmlformats.org/officeDocument/2006/relationships/image" Target="../media/image2129.png"/><Relationship Id="rId69" Type="http://schemas.openxmlformats.org/officeDocument/2006/relationships/image" Target="../media/image2150.svg"/><Relationship Id="rId113" Type="http://schemas.openxmlformats.org/officeDocument/2006/relationships/image" Target="../media/image2194.svg"/><Relationship Id="rId134" Type="http://schemas.openxmlformats.org/officeDocument/2006/relationships/image" Target="../media/image2215.png"/><Relationship Id="rId80" Type="http://schemas.openxmlformats.org/officeDocument/2006/relationships/image" Target="../media/image2161.png"/><Relationship Id="rId155" Type="http://schemas.openxmlformats.org/officeDocument/2006/relationships/image" Target="../media/image2236.svg"/><Relationship Id="rId176" Type="http://schemas.openxmlformats.org/officeDocument/2006/relationships/image" Target="../media/image2257.png"/><Relationship Id="rId197" Type="http://schemas.openxmlformats.org/officeDocument/2006/relationships/image" Target="../media/image2278.svg"/><Relationship Id="rId201" Type="http://schemas.openxmlformats.org/officeDocument/2006/relationships/image" Target="../media/image2282.svg"/><Relationship Id="rId222" Type="http://schemas.openxmlformats.org/officeDocument/2006/relationships/image" Target="../media/image2303.png"/><Relationship Id="rId243" Type="http://schemas.openxmlformats.org/officeDocument/2006/relationships/image" Target="../media/image2324.svg"/><Relationship Id="rId264" Type="http://schemas.openxmlformats.org/officeDocument/2006/relationships/image" Target="../media/image2345.png"/><Relationship Id="rId285" Type="http://schemas.openxmlformats.org/officeDocument/2006/relationships/image" Target="../media/image2366.svg"/><Relationship Id="rId17" Type="http://schemas.openxmlformats.org/officeDocument/2006/relationships/image" Target="../media/image2098.svg"/><Relationship Id="rId38" Type="http://schemas.openxmlformats.org/officeDocument/2006/relationships/image" Target="../media/image2119.png"/><Relationship Id="rId59" Type="http://schemas.openxmlformats.org/officeDocument/2006/relationships/image" Target="../media/image2140.svg"/><Relationship Id="rId103" Type="http://schemas.openxmlformats.org/officeDocument/2006/relationships/image" Target="../media/image2184.svg"/><Relationship Id="rId124" Type="http://schemas.openxmlformats.org/officeDocument/2006/relationships/image" Target="../media/image2205.png"/><Relationship Id="rId70" Type="http://schemas.openxmlformats.org/officeDocument/2006/relationships/image" Target="../media/image2151.png"/><Relationship Id="rId91" Type="http://schemas.openxmlformats.org/officeDocument/2006/relationships/image" Target="../media/image2172.svg"/><Relationship Id="rId145" Type="http://schemas.openxmlformats.org/officeDocument/2006/relationships/image" Target="../media/image2226.svg"/><Relationship Id="rId166" Type="http://schemas.openxmlformats.org/officeDocument/2006/relationships/image" Target="../media/image2247.png"/><Relationship Id="rId187" Type="http://schemas.openxmlformats.org/officeDocument/2006/relationships/image" Target="../media/image2268.svg"/><Relationship Id="rId1" Type="http://schemas.openxmlformats.org/officeDocument/2006/relationships/slideLayout" Target="../slideLayouts/slideLayout1.xml"/><Relationship Id="rId212" Type="http://schemas.openxmlformats.org/officeDocument/2006/relationships/image" Target="../media/image2293.png"/><Relationship Id="rId233" Type="http://schemas.openxmlformats.org/officeDocument/2006/relationships/image" Target="../media/image2314.svg"/><Relationship Id="rId254" Type="http://schemas.openxmlformats.org/officeDocument/2006/relationships/image" Target="../media/image2335.png"/><Relationship Id="rId28" Type="http://schemas.openxmlformats.org/officeDocument/2006/relationships/image" Target="../media/image2109.png"/><Relationship Id="rId49" Type="http://schemas.openxmlformats.org/officeDocument/2006/relationships/image" Target="../media/image2130.svg"/><Relationship Id="rId114" Type="http://schemas.openxmlformats.org/officeDocument/2006/relationships/image" Target="../media/image2195.png"/><Relationship Id="rId275" Type="http://schemas.openxmlformats.org/officeDocument/2006/relationships/image" Target="../media/image2356.svg"/><Relationship Id="rId60" Type="http://schemas.openxmlformats.org/officeDocument/2006/relationships/image" Target="../media/image2141.png"/><Relationship Id="rId81" Type="http://schemas.openxmlformats.org/officeDocument/2006/relationships/image" Target="../media/image2162.svg"/><Relationship Id="rId135" Type="http://schemas.openxmlformats.org/officeDocument/2006/relationships/image" Target="../media/image2216.svg"/><Relationship Id="rId156" Type="http://schemas.openxmlformats.org/officeDocument/2006/relationships/image" Target="../media/image2237.png"/><Relationship Id="rId177" Type="http://schemas.openxmlformats.org/officeDocument/2006/relationships/image" Target="../media/image2258.svg"/><Relationship Id="rId198" Type="http://schemas.openxmlformats.org/officeDocument/2006/relationships/image" Target="../media/image2279.png"/><Relationship Id="rId202" Type="http://schemas.openxmlformats.org/officeDocument/2006/relationships/image" Target="../media/image2283.png"/><Relationship Id="rId223" Type="http://schemas.openxmlformats.org/officeDocument/2006/relationships/image" Target="../media/image2304.svg"/><Relationship Id="rId244" Type="http://schemas.openxmlformats.org/officeDocument/2006/relationships/image" Target="../media/image2325.png"/><Relationship Id="rId18" Type="http://schemas.openxmlformats.org/officeDocument/2006/relationships/image" Target="../media/image2099.png"/><Relationship Id="rId39" Type="http://schemas.openxmlformats.org/officeDocument/2006/relationships/image" Target="../media/image2120.svg"/><Relationship Id="rId265" Type="http://schemas.openxmlformats.org/officeDocument/2006/relationships/image" Target="../media/image2346.svg"/><Relationship Id="rId286" Type="http://schemas.openxmlformats.org/officeDocument/2006/relationships/image" Target="../media/image2367.png"/><Relationship Id="rId50" Type="http://schemas.openxmlformats.org/officeDocument/2006/relationships/image" Target="../media/image2131.png"/><Relationship Id="rId104" Type="http://schemas.openxmlformats.org/officeDocument/2006/relationships/image" Target="../media/image2185.png"/><Relationship Id="rId125" Type="http://schemas.openxmlformats.org/officeDocument/2006/relationships/image" Target="../media/image2206.svg"/><Relationship Id="rId146" Type="http://schemas.openxmlformats.org/officeDocument/2006/relationships/image" Target="../media/image2227.png"/><Relationship Id="rId167" Type="http://schemas.openxmlformats.org/officeDocument/2006/relationships/image" Target="../media/image2248.svg"/><Relationship Id="rId188" Type="http://schemas.openxmlformats.org/officeDocument/2006/relationships/image" Target="../media/image2269.png"/><Relationship Id="rId71" Type="http://schemas.openxmlformats.org/officeDocument/2006/relationships/image" Target="../media/image2152.svg"/><Relationship Id="rId92" Type="http://schemas.openxmlformats.org/officeDocument/2006/relationships/image" Target="../media/image2173.png"/><Relationship Id="rId213" Type="http://schemas.openxmlformats.org/officeDocument/2006/relationships/image" Target="../media/image2294.svg"/><Relationship Id="rId234" Type="http://schemas.openxmlformats.org/officeDocument/2006/relationships/image" Target="../media/image2315.png"/><Relationship Id="rId2" Type="http://schemas.openxmlformats.org/officeDocument/2006/relationships/image" Target="../media/image2083.png"/><Relationship Id="rId29" Type="http://schemas.openxmlformats.org/officeDocument/2006/relationships/image" Target="../media/image2110.svg"/><Relationship Id="rId255" Type="http://schemas.openxmlformats.org/officeDocument/2006/relationships/image" Target="../media/image2336.svg"/><Relationship Id="rId276" Type="http://schemas.openxmlformats.org/officeDocument/2006/relationships/image" Target="../media/image2357.png"/><Relationship Id="rId40" Type="http://schemas.openxmlformats.org/officeDocument/2006/relationships/image" Target="../media/image2121.png"/><Relationship Id="rId115" Type="http://schemas.openxmlformats.org/officeDocument/2006/relationships/image" Target="../media/image2196.svg"/><Relationship Id="rId136" Type="http://schemas.openxmlformats.org/officeDocument/2006/relationships/image" Target="../media/image2217.png"/><Relationship Id="rId157" Type="http://schemas.openxmlformats.org/officeDocument/2006/relationships/image" Target="../media/image2238.svg"/><Relationship Id="rId178" Type="http://schemas.openxmlformats.org/officeDocument/2006/relationships/image" Target="../media/image2259.png"/><Relationship Id="rId61" Type="http://schemas.openxmlformats.org/officeDocument/2006/relationships/image" Target="../media/image2142.svg"/><Relationship Id="rId82" Type="http://schemas.openxmlformats.org/officeDocument/2006/relationships/image" Target="../media/image2163.png"/><Relationship Id="rId199" Type="http://schemas.openxmlformats.org/officeDocument/2006/relationships/image" Target="../media/image2280.svg"/><Relationship Id="rId203" Type="http://schemas.openxmlformats.org/officeDocument/2006/relationships/image" Target="../media/image2284.svg"/><Relationship Id="rId19" Type="http://schemas.openxmlformats.org/officeDocument/2006/relationships/image" Target="../media/image2100.svg"/><Relationship Id="rId224" Type="http://schemas.openxmlformats.org/officeDocument/2006/relationships/image" Target="../media/image2305.png"/><Relationship Id="rId245" Type="http://schemas.openxmlformats.org/officeDocument/2006/relationships/image" Target="../media/image2326.svg"/><Relationship Id="rId266" Type="http://schemas.openxmlformats.org/officeDocument/2006/relationships/image" Target="../media/image2347.png"/><Relationship Id="rId287" Type="http://schemas.openxmlformats.org/officeDocument/2006/relationships/image" Target="../media/image2368.svg"/><Relationship Id="rId30" Type="http://schemas.openxmlformats.org/officeDocument/2006/relationships/image" Target="../media/image2111.png"/><Relationship Id="rId105" Type="http://schemas.openxmlformats.org/officeDocument/2006/relationships/image" Target="../media/image2186.svg"/><Relationship Id="rId126" Type="http://schemas.openxmlformats.org/officeDocument/2006/relationships/image" Target="../media/image2207.png"/><Relationship Id="rId147" Type="http://schemas.openxmlformats.org/officeDocument/2006/relationships/image" Target="../media/image2228.svg"/><Relationship Id="rId168" Type="http://schemas.openxmlformats.org/officeDocument/2006/relationships/image" Target="../media/image2249.png"/><Relationship Id="rId51" Type="http://schemas.openxmlformats.org/officeDocument/2006/relationships/image" Target="../media/image2132.svg"/><Relationship Id="rId72" Type="http://schemas.openxmlformats.org/officeDocument/2006/relationships/image" Target="../media/image2153.png"/><Relationship Id="rId93" Type="http://schemas.openxmlformats.org/officeDocument/2006/relationships/image" Target="../media/image2174.svg"/><Relationship Id="rId189" Type="http://schemas.openxmlformats.org/officeDocument/2006/relationships/image" Target="../media/image2270.svg"/><Relationship Id="rId3" Type="http://schemas.openxmlformats.org/officeDocument/2006/relationships/image" Target="../media/image2084.svg"/><Relationship Id="rId214" Type="http://schemas.openxmlformats.org/officeDocument/2006/relationships/image" Target="../media/image2295.png"/><Relationship Id="rId235" Type="http://schemas.openxmlformats.org/officeDocument/2006/relationships/image" Target="../media/image2316.svg"/><Relationship Id="rId256" Type="http://schemas.openxmlformats.org/officeDocument/2006/relationships/image" Target="../media/image2337.png"/><Relationship Id="rId277" Type="http://schemas.openxmlformats.org/officeDocument/2006/relationships/image" Target="../media/image2358.svg"/><Relationship Id="rId116" Type="http://schemas.openxmlformats.org/officeDocument/2006/relationships/image" Target="../media/image2197.png"/><Relationship Id="rId137" Type="http://schemas.openxmlformats.org/officeDocument/2006/relationships/image" Target="../media/image2218.svg"/><Relationship Id="rId158" Type="http://schemas.openxmlformats.org/officeDocument/2006/relationships/image" Target="../media/image2239.png"/><Relationship Id="rId20" Type="http://schemas.openxmlformats.org/officeDocument/2006/relationships/image" Target="../media/image2101.png"/><Relationship Id="rId41" Type="http://schemas.openxmlformats.org/officeDocument/2006/relationships/image" Target="../media/image2122.svg"/><Relationship Id="rId62" Type="http://schemas.openxmlformats.org/officeDocument/2006/relationships/image" Target="../media/image2143.png"/><Relationship Id="rId83" Type="http://schemas.openxmlformats.org/officeDocument/2006/relationships/image" Target="../media/image2164.svg"/><Relationship Id="rId179" Type="http://schemas.openxmlformats.org/officeDocument/2006/relationships/image" Target="../media/image2260.svg"/><Relationship Id="rId190" Type="http://schemas.openxmlformats.org/officeDocument/2006/relationships/image" Target="../media/image2271.png"/><Relationship Id="rId204" Type="http://schemas.openxmlformats.org/officeDocument/2006/relationships/image" Target="../media/image2285.png"/><Relationship Id="rId225" Type="http://schemas.openxmlformats.org/officeDocument/2006/relationships/image" Target="../media/image2306.svg"/><Relationship Id="rId246" Type="http://schemas.openxmlformats.org/officeDocument/2006/relationships/image" Target="../media/image2327.png"/><Relationship Id="rId267" Type="http://schemas.openxmlformats.org/officeDocument/2006/relationships/image" Target="../media/image2348.svg"/><Relationship Id="rId288" Type="http://schemas.openxmlformats.org/officeDocument/2006/relationships/image" Target="../media/image2369.png"/><Relationship Id="rId106" Type="http://schemas.openxmlformats.org/officeDocument/2006/relationships/image" Target="../media/image2187.png"/><Relationship Id="rId127" Type="http://schemas.openxmlformats.org/officeDocument/2006/relationships/image" Target="../media/image2208.svg"/><Relationship Id="rId10" Type="http://schemas.openxmlformats.org/officeDocument/2006/relationships/image" Target="../media/image2091.png"/><Relationship Id="rId31" Type="http://schemas.openxmlformats.org/officeDocument/2006/relationships/image" Target="../media/image2112.svg"/><Relationship Id="rId52" Type="http://schemas.openxmlformats.org/officeDocument/2006/relationships/image" Target="../media/image2133.png"/><Relationship Id="rId73" Type="http://schemas.openxmlformats.org/officeDocument/2006/relationships/image" Target="../media/image2154.svg"/><Relationship Id="rId94" Type="http://schemas.openxmlformats.org/officeDocument/2006/relationships/image" Target="../media/image2175.png"/><Relationship Id="rId148" Type="http://schemas.openxmlformats.org/officeDocument/2006/relationships/image" Target="../media/image2229.png"/><Relationship Id="rId169" Type="http://schemas.openxmlformats.org/officeDocument/2006/relationships/image" Target="../media/image2250.svg"/><Relationship Id="rId4" Type="http://schemas.openxmlformats.org/officeDocument/2006/relationships/image" Target="../media/image2085.png"/><Relationship Id="rId180" Type="http://schemas.openxmlformats.org/officeDocument/2006/relationships/image" Target="../media/image2261.png"/><Relationship Id="rId215" Type="http://schemas.openxmlformats.org/officeDocument/2006/relationships/image" Target="../media/image2296.svg"/><Relationship Id="rId236" Type="http://schemas.openxmlformats.org/officeDocument/2006/relationships/image" Target="../media/image2317.png"/><Relationship Id="rId257" Type="http://schemas.openxmlformats.org/officeDocument/2006/relationships/image" Target="../media/image2338.svg"/><Relationship Id="rId278" Type="http://schemas.openxmlformats.org/officeDocument/2006/relationships/image" Target="../media/image2359.png"/><Relationship Id="rId42" Type="http://schemas.openxmlformats.org/officeDocument/2006/relationships/image" Target="../media/image2123.png"/><Relationship Id="rId84" Type="http://schemas.openxmlformats.org/officeDocument/2006/relationships/image" Target="../media/image2165.png"/><Relationship Id="rId138" Type="http://schemas.openxmlformats.org/officeDocument/2006/relationships/image" Target="../media/image2219.png"/><Relationship Id="rId191" Type="http://schemas.openxmlformats.org/officeDocument/2006/relationships/image" Target="../media/image2272.svg"/><Relationship Id="rId205" Type="http://schemas.openxmlformats.org/officeDocument/2006/relationships/image" Target="../media/image2286.svg"/><Relationship Id="rId247" Type="http://schemas.openxmlformats.org/officeDocument/2006/relationships/image" Target="../media/image2328.svg"/><Relationship Id="rId107" Type="http://schemas.openxmlformats.org/officeDocument/2006/relationships/image" Target="../media/image2188.svg"/><Relationship Id="rId289" Type="http://schemas.openxmlformats.org/officeDocument/2006/relationships/image" Target="../media/image2370.svg"/><Relationship Id="rId11" Type="http://schemas.openxmlformats.org/officeDocument/2006/relationships/image" Target="../media/image2092.svg"/><Relationship Id="rId53" Type="http://schemas.openxmlformats.org/officeDocument/2006/relationships/image" Target="../media/image2134.svg"/><Relationship Id="rId149" Type="http://schemas.openxmlformats.org/officeDocument/2006/relationships/image" Target="../media/image2230.svg"/><Relationship Id="rId95" Type="http://schemas.openxmlformats.org/officeDocument/2006/relationships/image" Target="../media/image2176.svg"/><Relationship Id="rId160" Type="http://schemas.openxmlformats.org/officeDocument/2006/relationships/image" Target="../media/image2241.png"/><Relationship Id="rId216" Type="http://schemas.openxmlformats.org/officeDocument/2006/relationships/image" Target="../media/image2297.png"/><Relationship Id="rId258" Type="http://schemas.openxmlformats.org/officeDocument/2006/relationships/image" Target="../media/image2339.png"/><Relationship Id="rId22" Type="http://schemas.openxmlformats.org/officeDocument/2006/relationships/image" Target="../media/image2103.png"/><Relationship Id="rId64" Type="http://schemas.openxmlformats.org/officeDocument/2006/relationships/image" Target="../media/image2145.png"/><Relationship Id="rId118" Type="http://schemas.openxmlformats.org/officeDocument/2006/relationships/image" Target="../media/image2199.png"/><Relationship Id="rId171" Type="http://schemas.openxmlformats.org/officeDocument/2006/relationships/image" Target="../media/image2252.svg"/><Relationship Id="rId227" Type="http://schemas.openxmlformats.org/officeDocument/2006/relationships/image" Target="../media/image2308.svg"/><Relationship Id="rId269" Type="http://schemas.openxmlformats.org/officeDocument/2006/relationships/image" Target="../media/image2350.svg"/></Relationships>
</file>

<file path=ppt/slides/_rels/slide11.xml.rels><?xml version="1.0" encoding="UTF-8" standalone="yes"?>
<Relationships xmlns="http://schemas.openxmlformats.org/package/2006/relationships"><Relationship Id="rId117" Type="http://schemas.openxmlformats.org/officeDocument/2006/relationships/image" Target="../media/image2490.svg"/><Relationship Id="rId299" Type="http://schemas.openxmlformats.org/officeDocument/2006/relationships/image" Target="../media/image2672.svg"/><Relationship Id="rId21" Type="http://schemas.openxmlformats.org/officeDocument/2006/relationships/image" Target="../media/image2394.svg"/><Relationship Id="rId63" Type="http://schemas.openxmlformats.org/officeDocument/2006/relationships/image" Target="../media/image2436.svg"/><Relationship Id="rId159" Type="http://schemas.openxmlformats.org/officeDocument/2006/relationships/image" Target="../media/image2532.svg"/><Relationship Id="rId170" Type="http://schemas.openxmlformats.org/officeDocument/2006/relationships/image" Target="../media/image2543.png"/><Relationship Id="rId226" Type="http://schemas.openxmlformats.org/officeDocument/2006/relationships/image" Target="../media/image2599.png"/><Relationship Id="rId268" Type="http://schemas.openxmlformats.org/officeDocument/2006/relationships/image" Target="../media/image2641.png"/><Relationship Id="rId32" Type="http://schemas.openxmlformats.org/officeDocument/2006/relationships/image" Target="../media/image2405.png"/><Relationship Id="rId74" Type="http://schemas.openxmlformats.org/officeDocument/2006/relationships/image" Target="../media/image2447.png"/><Relationship Id="rId128" Type="http://schemas.openxmlformats.org/officeDocument/2006/relationships/image" Target="../media/image2501.png"/><Relationship Id="rId5" Type="http://schemas.openxmlformats.org/officeDocument/2006/relationships/image" Target="../media/image2378.svg"/><Relationship Id="rId181" Type="http://schemas.openxmlformats.org/officeDocument/2006/relationships/image" Target="../media/image2554.svg"/><Relationship Id="rId237" Type="http://schemas.openxmlformats.org/officeDocument/2006/relationships/image" Target="../media/image2610.svg"/><Relationship Id="rId279" Type="http://schemas.openxmlformats.org/officeDocument/2006/relationships/image" Target="../media/image2652.svg"/><Relationship Id="rId43" Type="http://schemas.openxmlformats.org/officeDocument/2006/relationships/image" Target="../media/image2416.svg"/><Relationship Id="rId139" Type="http://schemas.openxmlformats.org/officeDocument/2006/relationships/image" Target="../media/image2512.svg"/><Relationship Id="rId290" Type="http://schemas.openxmlformats.org/officeDocument/2006/relationships/image" Target="../media/image2663.png"/><Relationship Id="rId304" Type="http://schemas.openxmlformats.org/officeDocument/2006/relationships/image" Target="../media/image2677.png"/><Relationship Id="rId85" Type="http://schemas.openxmlformats.org/officeDocument/2006/relationships/image" Target="../media/image2458.svg"/><Relationship Id="rId150" Type="http://schemas.openxmlformats.org/officeDocument/2006/relationships/image" Target="../media/image2523.png"/><Relationship Id="rId192" Type="http://schemas.openxmlformats.org/officeDocument/2006/relationships/image" Target="../media/image2565.png"/><Relationship Id="rId206" Type="http://schemas.openxmlformats.org/officeDocument/2006/relationships/image" Target="../media/image2579.png"/><Relationship Id="rId248" Type="http://schemas.openxmlformats.org/officeDocument/2006/relationships/image" Target="../media/image2621.png"/><Relationship Id="rId12" Type="http://schemas.openxmlformats.org/officeDocument/2006/relationships/image" Target="../media/image2385.png"/><Relationship Id="rId108" Type="http://schemas.openxmlformats.org/officeDocument/2006/relationships/image" Target="../media/image2481.png"/><Relationship Id="rId54" Type="http://schemas.openxmlformats.org/officeDocument/2006/relationships/image" Target="../media/image2427.png"/><Relationship Id="rId96" Type="http://schemas.openxmlformats.org/officeDocument/2006/relationships/image" Target="../media/image2469.png"/><Relationship Id="rId161" Type="http://schemas.openxmlformats.org/officeDocument/2006/relationships/image" Target="../media/image2534.svg"/><Relationship Id="rId217" Type="http://schemas.openxmlformats.org/officeDocument/2006/relationships/image" Target="../media/image2590.svg"/><Relationship Id="rId259" Type="http://schemas.openxmlformats.org/officeDocument/2006/relationships/image" Target="../media/image2632.svg"/><Relationship Id="rId23" Type="http://schemas.openxmlformats.org/officeDocument/2006/relationships/image" Target="../media/image2396.svg"/><Relationship Id="rId119" Type="http://schemas.openxmlformats.org/officeDocument/2006/relationships/image" Target="../media/image2492.svg"/><Relationship Id="rId270" Type="http://schemas.openxmlformats.org/officeDocument/2006/relationships/image" Target="../media/image2643.png"/><Relationship Id="rId44" Type="http://schemas.openxmlformats.org/officeDocument/2006/relationships/image" Target="../media/image2417.png"/><Relationship Id="rId65" Type="http://schemas.openxmlformats.org/officeDocument/2006/relationships/image" Target="../media/image2438.svg"/><Relationship Id="rId86" Type="http://schemas.openxmlformats.org/officeDocument/2006/relationships/image" Target="../media/image2459.png"/><Relationship Id="rId130" Type="http://schemas.openxmlformats.org/officeDocument/2006/relationships/image" Target="../media/image2503.png"/><Relationship Id="rId151" Type="http://schemas.openxmlformats.org/officeDocument/2006/relationships/image" Target="../media/image2524.svg"/><Relationship Id="rId172" Type="http://schemas.openxmlformats.org/officeDocument/2006/relationships/image" Target="../media/image2545.png"/><Relationship Id="rId193" Type="http://schemas.openxmlformats.org/officeDocument/2006/relationships/image" Target="../media/image2566.svg"/><Relationship Id="rId207" Type="http://schemas.openxmlformats.org/officeDocument/2006/relationships/image" Target="../media/image2580.svg"/><Relationship Id="rId228" Type="http://schemas.openxmlformats.org/officeDocument/2006/relationships/image" Target="../media/image2601.png"/><Relationship Id="rId249" Type="http://schemas.openxmlformats.org/officeDocument/2006/relationships/image" Target="../media/image2622.svg"/><Relationship Id="rId13" Type="http://schemas.openxmlformats.org/officeDocument/2006/relationships/image" Target="../media/image2386.svg"/><Relationship Id="rId109" Type="http://schemas.openxmlformats.org/officeDocument/2006/relationships/image" Target="../media/image2482.svg"/><Relationship Id="rId260" Type="http://schemas.openxmlformats.org/officeDocument/2006/relationships/image" Target="../media/image2633.png"/><Relationship Id="rId281" Type="http://schemas.openxmlformats.org/officeDocument/2006/relationships/image" Target="../media/image2654.svg"/><Relationship Id="rId34" Type="http://schemas.openxmlformats.org/officeDocument/2006/relationships/image" Target="../media/image2407.png"/><Relationship Id="rId55" Type="http://schemas.openxmlformats.org/officeDocument/2006/relationships/image" Target="../media/image2428.svg"/><Relationship Id="rId76" Type="http://schemas.openxmlformats.org/officeDocument/2006/relationships/image" Target="../media/image2449.png"/><Relationship Id="rId97" Type="http://schemas.openxmlformats.org/officeDocument/2006/relationships/image" Target="../media/image2470.svg"/><Relationship Id="rId120" Type="http://schemas.openxmlformats.org/officeDocument/2006/relationships/image" Target="../media/image2493.png"/><Relationship Id="rId141" Type="http://schemas.openxmlformats.org/officeDocument/2006/relationships/image" Target="../media/image2514.svg"/><Relationship Id="rId7" Type="http://schemas.openxmlformats.org/officeDocument/2006/relationships/image" Target="../media/image2380.svg"/><Relationship Id="rId162" Type="http://schemas.openxmlformats.org/officeDocument/2006/relationships/image" Target="../media/image2535.png"/><Relationship Id="rId183" Type="http://schemas.openxmlformats.org/officeDocument/2006/relationships/image" Target="../media/image2556.svg"/><Relationship Id="rId218" Type="http://schemas.openxmlformats.org/officeDocument/2006/relationships/image" Target="../media/image2591.png"/><Relationship Id="rId239" Type="http://schemas.openxmlformats.org/officeDocument/2006/relationships/image" Target="../media/image2612.svg"/><Relationship Id="rId250" Type="http://schemas.openxmlformats.org/officeDocument/2006/relationships/image" Target="../media/image2623.png"/><Relationship Id="rId271" Type="http://schemas.openxmlformats.org/officeDocument/2006/relationships/image" Target="../media/image2644.svg"/><Relationship Id="rId292" Type="http://schemas.openxmlformats.org/officeDocument/2006/relationships/image" Target="../media/image2665.png"/><Relationship Id="rId306" Type="http://schemas.openxmlformats.org/officeDocument/2006/relationships/image" Target="../media/image2679.png"/><Relationship Id="rId24" Type="http://schemas.openxmlformats.org/officeDocument/2006/relationships/image" Target="../media/image2397.png"/><Relationship Id="rId45" Type="http://schemas.openxmlformats.org/officeDocument/2006/relationships/image" Target="../media/image2418.svg"/><Relationship Id="rId66" Type="http://schemas.openxmlformats.org/officeDocument/2006/relationships/image" Target="../media/image2439.png"/><Relationship Id="rId87" Type="http://schemas.openxmlformats.org/officeDocument/2006/relationships/image" Target="../media/image2460.svg"/><Relationship Id="rId110" Type="http://schemas.openxmlformats.org/officeDocument/2006/relationships/image" Target="../media/image2483.png"/><Relationship Id="rId131" Type="http://schemas.openxmlformats.org/officeDocument/2006/relationships/image" Target="../media/image2504.svg"/><Relationship Id="rId152" Type="http://schemas.openxmlformats.org/officeDocument/2006/relationships/image" Target="../media/image2525.png"/><Relationship Id="rId173" Type="http://schemas.openxmlformats.org/officeDocument/2006/relationships/image" Target="../media/image2546.svg"/><Relationship Id="rId194" Type="http://schemas.openxmlformats.org/officeDocument/2006/relationships/image" Target="../media/image2567.png"/><Relationship Id="rId208" Type="http://schemas.openxmlformats.org/officeDocument/2006/relationships/image" Target="../media/image2581.png"/><Relationship Id="rId229" Type="http://schemas.openxmlformats.org/officeDocument/2006/relationships/image" Target="../media/image2602.svg"/><Relationship Id="rId240" Type="http://schemas.openxmlformats.org/officeDocument/2006/relationships/image" Target="../media/image2613.png"/><Relationship Id="rId261" Type="http://schemas.openxmlformats.org/officeDocument/2006/relationships/image" Target="../media/image2634.svg"/><Relationship Id="rId14" Type="http://schemas.openxmlformats.org/officeDocument/2006/relationships/image" Target="../media/image2387.png"/><Relationship Id="rId35" Type="http://schemas.openxmlformats.org/officeDocument/2006/relationships/image" Target="../media/image2408.svg"/><Relationship Id="rId56" Type="http://schemas.openxmlformats.org/officeDocument/2006/relationships/image" Target="../media/image2429.png"/><Relationship Id="rId77" Type="http://schemas.openxmlformats.org/officeDocument/2006/relationships/image" Target="../media/image2450.svg"/><Relationship Id="rId100" Type="http://schemas.openxmlformats.org/officeDocument/2006/relationships/image" Target="../media/image2473.png"/><Relationship Id="rId282" Type="http://schemas.openxmlformats.org/officeDocument/2006/relationships/image" Target="../media/image2655.png"/><Relationship Id="rId8" Type="http://schemas.openxmlformats.org/officeDocument/2006/relationships/image" Target="../media/image2381.png"/><Relationship Id="rId98" Type="http://schemas.openxmlformats.org/officeDocument/2006/relationships/image" Target="../media/image2471.png"/><Relationship Id="rId121" Type="http://schemas.openxmlformats.org/officeDocument/2006/relationships/image" Target="../media/image2494.svg"/><Relationship Id="rId142" Type="http://schemas.openxmlformats.org/officeDocument/2006/relationships/image" Target="../media/image2515.png"/><Relationship Id="rId163" Type="http://schemas.openxmlformats.org/officeDocument/2006/relationships/image" Target="../media/image2536.svg"/><Relationship Id="rId184" Type="http://schemas.openxmlformats.org/officeDocument/2006/relationships/image" Target="../media/image2557.png"/><Relationship Id="rId219" Type="http://schemas.openxmlformats.org/officeDocument/2006/relationships/image" Target="../media/image2592.svg"/><Relationship Id="rId230" Type="http://schemas.openxmlformats.org/officeDocument/2006/relationships/image" Target="../media/image2603.png"/><Relationship Id="rId251" Type="http://schemas.openxmlformats.org/officeDocument/2006/relationships/image" Target="../media/image2624.svg"/><Relationship Id="rId25" Type="http://schemas.openxmlformats.org/officeDocument/2006/relationships/image" Target="../media/image2398.svg"/><Relationship Id="rId46" Type="http://schemas.openxmlformats.org/officeDocument/2006/relationships/image" Target="../media/image2419.png"/><Relationship Id="rId67" Type="http://schemas.openxmlformats.org/officeDocument/2006/relationships/image" Target="../media/image2440.svg"/><Relationship Id="rId272" Type="http://schemas.openxmlformats.org/officeDocument/2006/relationships/image" Target="../media/image2645.png"/><Relationship Id="rId293" Type="http://schemas.openxmlformats.org/officeDocument/2006/relationships/image" Target="../media/image2666.svg"/><Relationship Id="rId307" Type="http://schemas.openxmlformats.org/officeDocument/2006/relationships/image" Target="../media/image2680.svg"/><Relationship Id="rId88" Type="http://schemas.openxmlformats.org/officeDocument/2006/relationships/image" Target="../media/image2461.png"/><Relationship Id="rId111" Type="http://schemas.openxmlformats.org/officeDocument/2006/relationships/image" Target="../media/image2484.svg"/><Relationship Id="rId132" Type="http://schemas.openxmlformats.org/officeDocument/2006/relationships/image" Target="../media/image2505.png"/><Relationship Id="rId153" Type="http://schemas.openxmlformats.org/officeDocument/2006/relationships/image" Target="../media/image2526.svg"/><Relationship Id="rId174" Type="http://schemas.openxmlformats.org/officeDocument/2006/relationships/image" Target="../media/image2547.png"/><Relationship Id="rId195" Type="http://schemas.openxmlformats.org/officeDocument/2006/relationships/image" Target="../media/image2568.svg"/><Relationship Id="rId209" Type="http://schemas.openxmlformats.org/officeDocument/2006/relationships/image" Target="../media/image2582.svg"/><Relationship Id="rId220" Type="http://schemas.openxmlformats.org/officeDocument/2006/relationships/image" Target="../media/image2593.png"/><Relationship Id="rId241" Type="http://schemas.openxmlformats.org/officeDocument/2006/relationships/image" Target="../media/image2614.svg"/><Relationship Id="rId15" Type="http://schemas.openxmlformats.org/officeDocument/2006/relationships/image" Target="../media/image2388.svg"/><Relationship Id="rId36" Type="http://schemas.openxmlformats.org/officeDocument/2006/relationships/image" Target="../media/image2409.png"/><Relationship Id="rId57" Type="http://schemas.openxmlformats.org/officeDocument/2006/relationships/image" Target="../media/image2430.svg"/><Relationship Id="rId262" Type="http://schemas.openxmlformats.org/officeDocument/2006/relationships/image" Target="../media/image2635.png"/><Relationship Id="rId283" Type="http://schemas.openxmlformats.org/officeDocument/2006/relationships/image" Target="../media/image2656.svg"/><Relationship Id="rId78" Type="http://schemas.openxmlformats.org/officeDocument/2006/relationships/image" Target="../media/image2451.png"/><Relationship Id="rId99" Type="http://schemas.openxmlformats.org/officeDocument/2006/relationships/image" Target="../media/image2472.svg"/><Relationship Id="rId101" Type="http://schemas.openxmlformats.org/officeDocument/2006/relationships/image" Target="../media/image2474.svg"/><Relationship Id="rId122" Type="http://schemas.openxmlformats.org/officeDocument/2006/relationships/image" Target="../media/image2495.png"/><Relationship Id="rId143" Type="http://schemas.openxmlformats.org/officeDocument/2006/relationships/image" Target="../media/image2516.svg"/><Relationship Id="rId164" Type="http://schemas.openxmlformats.org/officeDocument/2006/relationships/image" Target="../media/image2537.png"/><Relationship Id="rId185" Type="http://schemas.openxmlformats.org/officeDocument/2006/relationships/image" Target="../media/image2558.svg"/><Relationship Id="rId9" Type="http://schemas.openxmlformats.org/officeDocument/2006/relationships/image" Target="../media/image2382.svg"/><Relationship Id="rId210" Type="http://schemas.openxmlformats.org/officeDocument/2006/relationships/image" Target="../media/image2583.png"/><Relationship Id="rId26" Type="http://schemas.openxmlformats.org/officeDocument/2006/relationships/image" Target="../media/image2399.png"/><Relationship Id="rId231" Type="http://schemas.openxmlformats.org/officeDocument/2006/relationships/image" Target="../media/image2604.svg"/><Relationship Id="rId252" Type="http://schemas.openxmlformats.org/officeDocument/2006/relationships/image" Target="../media/image2625.png"/><Relationship Id="rId273" Type="http://schemas.openxmlformats.org/officeDocument/2006/relationships/image" Target="../media/image2646.svg"/><Relationship Id="rId294" Type="http://schemas.openxmlformats.org/officeDocument/2006/relationships/image" Target="../media/image2667.png"/><Relationship Id="rId308" Type="http://schemas.openxmlformats.org/officeDocument/2006/relationships/image" Target="../media/image2681.png"/><Relationship Id="rId47" Type="http://schemas.openxmlformats.org/officeDocument/2006/relationships/image" Target="../media/image2420.svg"/><Relationship Id="rId68" Type="http://schemas.openxmlformats.org/officeDocument/2006/relationships/image" Target="../media/image2441.png"/><Relationship Id="rId89" Type="http://schemas.openxmlformats.org/officeDocument/2006/relationships/image" Target="../media/image2462.svg"/><Relationship Id="rId112" Type="http://schemas.openxmlformats.org/officeDocument/2006/relationships/image" Target="../media/image2485.png"/><Relationship Id="rId133" Type="http://schemas.openxmlformats.org/officeDocument/2006/relationships/image" Target="../media/image2506.svg"/><Relationship Id="rId154" Type="http://schemas.openxmlformats.org/officeDocument/2006/relationships/image" Target="../media/image2527.png"/><Relationship Id="rId175" Type="http://schemas.openxmlformats.org/officeDocument/2006/relationships/image" Target="../media/image2548.svg"/><Relationship Id="rId196" Type="http://schemas.openxmlformats.org/officeDocument/2006/relationships/image" Target="../media/image2569.png"/><Relationship Id="rId200" Type="http://schemas.openxmlformats.org/officeDocument/2006/relationships/image" Target="../media/image2573.png"/><Relationship Id="rId16" Type="http://schemas.openxmlformats.org/officeDocument/2006/relationships/image" Target="../media/image2389.png"/><Relationship Id="rId221" Type="http://schemas.openxmlformats.org/officeDocument/2006/relationships/image" Target="../media/image2594.svg"/><Relationship Id="rId242" Type="http://schemas.openxmlformats.org/officeDocument/2006/relationships/image" Target="../media/image2615.png"/><Relationship Id="rId263" Type="http://schemas.openxmlformats.org/officeDocument/2006/relationships/image" Target="../media/image2636.svg"/><Relationship Id="rId284" Type="http://schemas.openxmlformats.org/officeDocument/2006/relationships/image" Target="../media/image2657.png"/><Relationship Id="rId37" Type="http://schemas.openxmlformats.org/officeDocument/2006/relationships/image" Target="../media/image2410.svg"/><Relationship Id="rId58" Type="http://schemas.openxmlformats.org/officeDocument/2006/relationships/image" Target="../media/image2431.png"/><Relationship Id="rId79" Type="http://schemas.openxmlformats.org/officeDocument/2006/relationships/image" Target="../media/image2452.svg"/><Relationship Id="rId102" Type="http://schemas.openxmlformats.org/officeDocument/2006/relationships/image" Target="../media/image2475.png"/><Relationship Id="rId123" Type="http://schemas.openxmlformats.org/officeDocument/2006/relationships/image" Target="../media/image2496.svg"/><Relationship Id="rId144" Type="http://schemas.openxmlformats.org/officeDocument/2006/relationships/image" Target="../media/image2517.png"/><Relationship Id="rId90" Type="http://schemas.openxmlformats.org/officeDocument/2006/relationships/image" Target="../media/image2463.png"/><Relationship Id="rId165" Type="http://schemas.openxmlformats.org/officeDocument/2006/relationships/image" Target="../media/image2538.svg"/><Relationship Id="rId186" Type="http://schemas.openxmlformats.org/officeDocument/2006/relationships/image" Target="../media/image2559.png"/><Relationship Id="rId211" Type="http://schemas.openxmlformats.org/officeDocument/2006/relationships/image" Target="../media/image2584.svg"/><Relationship Id="rId232" Type="http://schemas.openxmlformats.org/officeDocument/2006/relationships/image" Target="../media/image2605.png"/><Relationship Id="rId253" Type="http://schemas.openxmlformats.org/officeDocument/2006/relationships/image" Target="../media/image2626.svg"/><Relationship Id="rId274" Type="http://schemas.openxmlformats.org/officeDocument/2006/relationships/image" Target="../media/image2647.png"/><Relationship Id="rId295" Type="http://schemas.openxmlformats.org/officeDocument/2006/relationships/image" Target="../media/image2668.svg"/><Relationship Id="rId309" Type="http://schemas.openxmlformats.org/officeDocument/2006/relationships/image" Target="../media/image2682.svg"/><Relationship Id="rId27" Type="http://schemas.openxmlformats.org/officeDocument/2006/relationships/image" Target="../media/image2400.svg"/><Relationship Id="rId48" Type="http://schemas.openxmlformats.org/officeDocument/2006/relationships/image" Target="../media/image2421.png"/><Relationship Id="rId69" Type="http://schemas.openxmlformats.org/officeDocument/2006/relationships/image" Target="../media/image2442.svg"/><Relationship Id="rId113" Type="http://schemas.openxmlformats.org/officeDocument/2006/relationships/image" Target="../media/image2486.svg"/><Relationship Id="rId134" Type="http://schemas.openxmlformats.org/officeDocument/2006/relationships/image" Target="../media/image2507.png"/><Relationship Id="rId80" Type="http://schemas.openxmlformats.org/officeDocument/2006/relationships/image" Target="../media/image2453.png"/><Relationship Id="rId155" Type="http://schemas.openxmlformats.org/officeDocument/2006/relationships/image" Target="../media/image2528.svg"/><Relationship Id="rId176" Type="http://schemas.openxmlformats.org/officeDocument/2006/relationships/image" Target="../media/image2549.png"/><Relationship Id="rId197" Type="http://schemas.openxmlformats.org/officeDocument/2006/relationships/image" Target="../media/image2570.svg"/><Relationship Id="rId201" Type="http://schemas.openxmlformats.org/officeDocument/2006/relationships/image" Target="../media/image2574.svg"/><Relationship Id="rId222" Type="http://schemas.openxmlformats.org/officeDocument/2006/relationships/image" Target="../media/image2595.png"/><Relationship Id="rId243" Type="http://schemas.openxmlformats.org/officeDocument/2006/relationships/image" Target="../media/image2616.svg"/><Relationship Id="rId264" Type="http://schemas.openxmlformats.org/officeDocument/2006/relationships/image" Target="../media/image2637.png"/><Relationship Id="rId285" Type="http://schemas.openxmlformats.org/officeDocument/2006/relationships/image" Target="../media/image2658.svg"/><Relationship Id="rId17" Type="http://schemas.openxmlformats.org/officeDocument/2006/relationships/image" Target="../media/image2390.svg"/><Relationship Id="rId38" Type="http://schemas.openxmlformats.org/officeDocument/2006/relationships/image" Target="../media/image2411.png"/><Relationship Id="rId59" Type="http://schemas.openxmlformats.org/officeDocument/2006/relationships/image" Target="../media/image2432.svg"/><Relationship Id="rId103" Type="http://schemas.openxmlformats.org/officeDocument/2006/relationships/image" Target="../media/image2476.svg"/><Relationship Id="rId124" Type="http://schemas.openxmlformats.org/officeDocument/2006/relationships/image" Target="../media/image2497.png"/><Relationship Id="rId310" Type="http://schemas.openxmlformats.org/officeDocument/2006/relationships/image" Target="../media/image2683.png"/><Relationship Id="rId70" Type="http://schemas.openxmlformats.org/officeDocument/2006/relationships/image" Target="../media/image2443.png"/><Relationship Id="rId91" Type="http://schemas.openxmlformats.org/officeDocument/2006/relationships/image" Target="../media/image2464.svg"/><Relationship Id="rId145" Type="http://schemas.openxmlformats.org/officeDocument/2006/relationships/image" Target="../media/image2518.svg"/><Relationship Id="rId166" Type="http://schemas.openxmlformats.org/officeDocument/2006/relationships/image" Target="../media/image2539.png"/><Relationship Id="rId187" Type="http://schemas.openxmlformats.org/officeDocument/2006/relationships/image" Target="../media/image2560.svg"/><Relationship Id="rId1" Type="http://schemas.openxmlformats.org/officeDocument/2006/relationships/slideLayout" Target="../slideLayouts/slideLayout1.xml"/><Relationship Id="rId212" Type="http://schemas.openxmlformats.org/officeDocument/2006/relationships/image" Target="../media/image2585.png"/><Relationship Id="rId233" Type="http://schemas.openxmlformats.org/officeDocument/2006/relationships/image" Target="../media/image2606.svg"/><Relationship Id="rId254" Type="http://schemas.openxmlformats.org/officeDocument/2006/relationships/image" Target="../media/image2627.png"/><Relationship Id="rId28" Type="http://schemas.openxmlformats.org/officeDocument/2006/relationships/image" Target="../media/image2401.png"/><Relationship Id="rId49" Type="http://schemas.openxmlformats.org/officeDocument/2006/relationships/image" Target="../media/image2422.svg"/><Relationship Id="rId114" Type="http://schemas.openxmlformats.org/officeDocument/2006/relationships/image" Target="../media/image2487.png"/><Relationship Id="rId275" Type="http://schemas.openxmlformats.org/officeDocument/2006/relationships/image" Target="../media/image2648.svg"/><Relationship Id="rId296" Type="http://schemas.openxmlformats.org/officeDocument/2006/relationships/image" Target="../media/image2669.png"/><Relationship Id="rId300" Type="http://schemas.openxmlformats.org/officeDocument/2006/relationships/image" Target="../media/image2673.png"/><Relationship Id="rId60" Type="http://schemas.openxmlformats.org/officeDocument/2006/relationships/image" Target="../media/image2433.png"/><Relationship Id="rId81" Type="http://schemas.openxmlformats.org/officeDocument/2006/relationships/image" Target="../media/image2454.svg"/><Relationship Id="rId135" Type="http://schemas.openxmlformats.org/officeDocument/2006/relationships/image" Target="../media/image2508.svg"/><Relationship Id="rId156" Type="http://schemas.openxmlformats.org/officeDocument/2006/relationships/image" Target="../media/image2529.png"/><Relationship Id="rId177" Type="http://schemas.openxmlformats.org/officeDocument/2006/relationships/image" Target="../media/image2550.svg"/><Relationship Id="rId198" Type="http://schemas.openxmlformats.org/officeDocument/2006/relationships/image" Target="../media/image2571.png"/><Relationship Id="rId202" Type="http://schemas.openxmlformats.org/officeDocument/2006/relationships/image" Target="../media/image2575.png"/><Relationship Id="rId223" Type="http://schemas.openxmlformats.org/officeDocument/2006/relationships/image" Target="../media/image2596.svg"/><Relationship Id="rId244" Type="http://schemas.openxmlformats.org/officeDocument/2006/relationships/image" Target="../media/image2617.png"/><Relationship Id="rId18" Type="http://schemas.openxmlformats.org/officeDocument/2006/relationships/image" Target="../media/image2391.png"/><Relationship Id="rId39" Type="http://schemas.openxmlformats.org/officeDocument/2006/relationships/image" Target="../media/image2412.svg"/><Relationship Id="rId265" Type="http://schemas.openxmlformats.org/officeDocument/2006/relationships/image" Target="../media/image2638.svg"/><Relationship Id="rId286" Type="http://schemas.openxmlformats.org/officeDocument/2006/relationships/image" Target="../media/image2659.png"/><Relationship Id="rId50" Type="http://schemas.openxmlformats.org/officeDocument/2006/relationships/image" Target="../media/image2423.png"/><Relationship Id="rId104" Type="http://schemas.openxmlformats.org/officeDocument/2006/relationships/image" Target="../media/image2477.png"/><Relationship Id="rId125" Type="http://schemas.openxmlformats.org/officeDocument/2006/relationships/image" Target="../media/image2498.svg"/><Relationship Id="rId146" Type="http://schemas.openxmlformats.org/officeDocument/2006/relationships/image" Target="../media/image2519.png"/><Relationship Id="rId167" Type="http://schemas.openxmlformats.org/officeDocument/2006/relationships/image" Target="../media/image2540.svg"/><Relationship Id="rId188" Type="http://schemas.openxmlformats.org/officeDocument/2006/relationships/image" Target="../media/image2561.png"/><Relationship Id="rId311" Type="http://schemas.openxmlformats.org/officeDocument/2006/relationships/image" Target="../media/image2684.svg"/><Relationship Id="rId71" Type="http://schemas.openxmlformats.org/officeDocument/2006/relationships/image" Target="../media/image2444.svg"/><Relationship Id="rId92" Type="http://schemas.openxmlformats.org/officeDocument/2006/relationships/image" Target="../media/image2465.png"/><Relationship Id="rId213" Type="http://schemas.openxmlformats.org/officeDocument/2006/relationships/image" Target="../media/image2586.svg"/><Relationship Id="rId234" Type="http://schemas.openxmlformats.org/officeDocument/2006/relationships/image" Target="../media/image2607.png"/><Relationship Id="rId2" Type="http://schemas.openxmlformats.org/officeDocument/2006/relationships/image" Target="../media/image2375.png"/><Relationship Id="rId29" Type="http://schemas.openxmlformats.org/officeDocument/2006/relationships/image" Target="../media/image2402.svg"/><Relationship Id="rId255" Type="http://schemas.openxmlformats.org/officeDocument/2006/relationships/image" Target="../media/image2628.svg"/><Relationship Id="rId276" Type="http://schemas.openxmlformats.org/officeDocument/2006/relationships/image" Target="../media/image2649.png"/><Relationship Id="rId297" Type="http://schemas.openxmlformats.org/officeDocument/2006/relationships/image" Target="../media/image2670.svg"/><Relationship Id="rId40" Type="http://schemas.openxmlformats.org/officeDocument/2006/relationships/image" Target="../media/image2413.png"/><Relationship Id="rId115" Type="http://schemas.openxmlformats.org/officeDocument/2006/relationships/image" Target="../media/image2488.svg"/><Relationship Id="rId136" Type="http://schemas.openxmlformats.org/officeDocument/2006/relationships/image" Target="../media/image2509.png"/><Relationship Id="rId157" Type="http://schemas.openxmlformats.org/officeDocument/2006/relationships/image" Target="../media/image2530.svg"/><Relationship Id="rId178" Type="http://schemas.openxmlformats.org/officeDocument/2006/relationships/image" Target="../media/image2551.png"/><Relationship Id="rId301" Type="http://schemas.openxmlformats.org/officeDocument/2006/relationships/image" Target="../media/image2674.svg"/><Relationship Id="rId61" Type="http://schemas.openxmlformats.org/officeDocument/2006/relationships/image" Target="../media/image2434.svg"/><Relationship Id="rId82" Type="http://schemas.openxmlformats.org/officeDocument/2006/relationships/image" Target="../media/image2455.png"/><Relationship Id="rId199" Type="http://schemas.openxmlformats.org/officeDocument/2006/relationships/image" Target="../media/image2572.svg"/><Relationship Id="rId203" Type="http://schemas.openxmlformats.org/officeDocument/2006/relationships/image" Target="../media/image2576.svg"/><Relationship Id="rId19" Type="http://schemas.openxmlformats.org/officeDocument/2006/relationships/image" Target="../media/image2392.svg"/><Relationship Id="rId224" Type="http://schemas.openxmlformats.org/officeDocument/2006/relationships/image" Target="../media/image2597.png"/><Relationship Id="rId245" Type="http://schemas.openxmlformats.org/officeDocument/2006/relationships/image" Target="../media/image2618.svg"/><Relationship Id="rId266" Type="http://schemas.openxmlformats.org/officeDocument/2006/relationships/image" Target="../media/image2639.png"/><Relationship Id="rId287" Type="http://schemas.openxmlformats.org/officeDocument/2006/relationships/image" Target="../media/image2660.svg"/><Relationship Id="rId30" Type="http://schemas.openxmlformats.org/officeDocument/2006/relationships/image" Target="../media/image2403.png"/><Relationship Id="rId105" Type="http://schemas.openxmlformats.org/officeDocument/2006/relationships/image" Target="../media/image2478.svg"/><Relationship Id="rId126" Type="http://schemas.openxmlformats.org/officeDocument/2006/relationships/image" Target="../media/image2499.png"/><Relationship Id="rId147" Type="http://schemas.openxmlformats.org/officeDocument/2006/relationships/image" Target="../media/image2520.svg"/><Relationship Id="rId168" Type="http://schemas.openxmlformats.org/officeDocument/2006/relationships/image" Target="../media/image2541.png"/><Relationship Id="rId51" Type="http://schemas.openxmlformats.org/officeDocument/2006/relationships/image" Target="../media/image2424.svg"/><Relationship Id="rId72" Type="http://schemas.openxmlformats.org/officeDocument/2006/relationships/image" Target="../media/image2445.png"/><Relationship Id="rId93" Type="http://schemas.openxmlformats.org/officeDocument/2006/relationships/image" Target="../media/image2466.svg"/><Relationship Id="rId189" Type="http://schemas.openxmlformats.org/officeDocument/2006/relationships/image" Target="../media/image2562.svg"/><Relationship Id="rId3" Type="http://schemas.openxmlformats.org/officeDocument/2006/relationships/image" Target="../media/image2376.svg"/><Relationship Id="rId214" Type="http://schemas.openxmlformats.org/officeDocument/2006/relationships/image" Target="../media/image2587.png"/><Relationship Id="rId235" Type="http://schemas.openxmlformats.org/officeDocument/2006/relationships/image" Target="../media/image2608.svg"/><Relationship Id="rId256" Type="http://schemas.openxmlformats.org/officeDocument/2006/relationships/image" Target="../media/image2629.png"/><Relationship Id="rId277" Type="http://schemas.openxmlformats.org/officeDocument/2006/relationships/image" Target="../media/image2650.svg"/><Relationship Id="rId298" Type="http://schemas.openxmlformats.org/officeDocument/2006/relationships/image" Target="../media/image2671.png"/><Relationship Id="rId116" Type="http://schemas.openxmlformats.org/officeDocument/2006/relationships/image" Target="../media/image2489.png"/><Relationship Id="rId137" Type="http://schemas.openxmlformats.org/officeDocument/2006/relationships/image" Target="../media/image2510.svg"/><Relationship Id="rId158" Type="http://schemas.openxmlformats.org/officeDocument/2006/relationships/image" Target="../media/image2531.png"/><Relationship Id="rId302" Type="http://schemas.openxmlformats.org/officeDocument/2006/relationships/image" Target="../media/image2675.png"/><Relationship Id="rId20" Type="http://schemas.openxmlformats.org/officeDocument/2006/relationships/image" Target="../media/image2393.png"/><Relationship Id="rId41" Type="http://schemas.openxmlformats.org/officeDocument/2006/relationships/image" Target="../media/image2414.svg"/><Relationship Id="rId62" Type="http://schemas.openxmlformats.org/officeDocument/2006/relationships/image" Target="../media/image2435.png"/><Relationship Id="rId83" Type="http://schemas.openxmlformats.org/officeDocument/2006/relationships/image" Target="../media/image2456.svg"/><Relationship Id="rId179" Type="http://schemas.openxmlformats.org/officeDocument/2006/relationships/image" Target="../media/image2552.svg"/><Relationship Id="rId190" Type="http://schemas.openxmlformats.org/officeDocument/2006/relationships/image" Target="../media/image2563.png"/><Relationship Id="rId204" Type="http://schemas.openxmlformats.org/officeDocument/2006/relationships/image" Target="../media/image2577.png"/><Relationship Id="rId225" Type="http://schemas.openxmlformats.org/officeDocument/2006/relationships/image" Target="../media/image2598.svg"/><Relationship Id="rId246" Type="http://schemas.openxmlformats.org/officeDocument/2006/relationships/image" Target="../media/image2619.png"/><Relationship Id="rId267" Type="http://schemas.openxmlformats.org/officeDocument/2006/relationships/image" Target="../media/image2640.svg"/><Relationship Id="rId288" Type="http://schemas.openxmlformats.org/officeDocument/2006/relationships/image" Target="../media/image2661.png"/><Relationship Id="rId106" Type="http://schemas.openxmlformats.org/officeDocument/2006/relationships/image" Target="../media/image2479.png"/><Relationship Id="rId127" Type="http://schemas.openxmlformats.org/officeDocument/2006/relationships/image" Target="../media/image2500.svg"/><Relationship Id="rId10" Type="http://schemas.openxmlformats.org/officeDocument/2006/relationships/image" Target="../media/image2383.png"/><Relationship Id="rId31" Type="http://schemas.openxmlformats.org/officeDocument/2006/relationships/image" Target="../media/image2404.svg"/><Relationship Id="rId52" Type="http://schemas.openxmlformats.org/officeDocument/2006/relationships/image" Target="../media/image2425.png"/><Relationship Id="rId73" Type="http://schemas.openxmlformats.org/officeDocument/2006/relationships/image" Target="../media/image2446.svg"/><Relationship Id="rId94" Type="http://schemas.openxmlformats.org/officeDocument/2006/relationships/image" Target="../media/image2467.png"/><Relationship Id="rId148" Type="http://schemas.openxmlformats.org/officeDocument/2006/relationships/image" Target="../media/image2521.png"/><Relationship Id="rId169" Type="http://schemas.openxmlformats.org/officeDocument/2006/relationships/image" Target="../media/image2542.svg"/><Relationship Id="rId4" Type="http://schemas.openxmlformats.org/officeDocument/2006/relationships/image" Target="../media/image2377.png"/><Relationship Id="rId180" Type="http://schemas.openxmlformats.org/officeDocument/2006/relationships/image" Target="../media/image2553.png"/><Relationship Id="rId215" Type="http://schemas.openxmlformats.org/officeDocument/2006/relationships/image" Target="../media/image2588.svg"/><Relationship Id="rId236" Type="http://schemas.openxmlformats.org/officeDocument/2006/relationships/image" Target="../media/image2609.png"/><Relationship Id="rId257" Type="http://schemas.openxmlformats.org/officeDocument/2006/relationships/image" Target="../media/image2630.svg"/><Relationship Id="rId278" Type="http://schemas.openxmlformats.org/officeDocument/2006/relationships/image" Target="../media/image2651.png"/><Relationship Id="rId303" Type="http://schemas.openxmlformats.org/officeDocument/2006/relationships/image" Target="../media/image2676.svg"/><Relationship Id="rId42" Type="http://schemas.openxmlformats.org/officeDocument/2006/relationships/image" Target="../media/image2415.png"/><Relationship Id="rId84" Type="http://schemas.openxmlformats.org/officeDocument/2006/relationships/image" Target="../media/image2457.png"/><Relationship Id="rId138" Type="http://schemas.openxmlformats.org/officeDocument/2006/relationships/image" Target="../media/image2511.png"/><Relationship Id="rId191" Type="http://schemas.openxmlformats.org/officeDocument/2006/relationships/image" Target="../media/image2564.svg"/><Relationship Id="rId205" Type="http://schemas.openxmlformats.org/officeDocument/2006/relationships/image" Target="../media/image2578.svg"/><Relationship Id="rId247" Type="http://schemas.openxmlformats.org/officeDocument/2006/relationships/image" Target="../media/image2620.svg"/><Relationship Id="rId107" Type="http://schemas.openxmlformats.org/officeDocument/2006/relationships/image" Target="../media/image2480.svg"/><Relationship Id="rId289" Type="http://schemas.openxmlformats.org/officeDocument/2006/relationships/image" Target="../media/image2662.svg"/><Relationship Id="rId11" Type="http://schemas.openxmlformats.org/officeDocument/2006/relationships/image" Target="../media/image2384.svg"/><Relationship Id="rId53" Type="http://schemas.openxmlformats.org/officeDocument/2006/relationships/image" Target="../media/image2426.svg"/><Relationship Id="rId149" Type="http://schemas.openxmlformats.org/officeDocument/2006/relationships/image" Target="../media/image2522.svg"/><Relationship Id="rId95" Type="http://schemas.openxmlformats.org/officeDocument/2006/relationships/image" Target="../media/image2468.svg"/><Relationship Id="rId160" Type="http://schemas.openxmlformats.org/officeDocument/2006/relationships/image" Target="../media/image2533.png"/><Relationship Id="rId216" Type="http://schemas.openxmlformats.org/officeDocument/2006/relationships/image" Target="../media/image2589.png"/><Relationship Id="rId258" Type="http://schemas.openxmlformats.org/officeDocument/2006/relationships/image" Target="../media/image2631.png"/><Relationship Id="rId22" Type="http://schemas.openxmlformats.org/officeDocument/2006/relationships/image" Target="../media/image2395.png"/><Relationship Id="rId64" Type="http://schemas.openxmlformats.org/officeDocument/2006/relationships/image" Target="../media/image2437.png"/><Relationship Id="rId118" Type="http://schemas.openxmlformats.org/officeDocument/2006/relationships/image" Target="../media/image2491.png"/><Relationship Id="rId171" Type="http://schemas.openxmlformats.org/officeDocument/2006/relationships/image" Target="../media/image2544.svg"/><Relationship Id="rId227" Type="http://schemas.openxmlformats.org/officeDocument/2006/relationships/image" Target="../media/image2600.svg"/><Relationship Id="rId269" Type="http://schemas.openxmlformats.org/officeDocument/2006/relationships/image" Target="../media/image2642.svg"/><Relationship Id="rId33" Type="http://schemas.openxmlformats.org/officeDocument/2006/relationships/image" Target="../media/image2406.svg"/><Relationship Id="rId129" Type="http://schemas.openxmlformats.org/officeDocument/2006/relationships/image" Target="../media/image2502.svg"/><Relationship Id="rId280" Type="http://schemas.openxmlformats.org/officeDocument/2006/relationships/image" Target="../media/image2653.png"/><Relationship Id="rId75" Type="http://schemas.openxmlformats.org/officeDocument/2006/relationships/image" Target="../media/image2448.svg"/><Relationship Id="rId140" Type="http://schemas.openxmlformats.org/officeDocument/2006/relationships/image" Target="../media/image2513.png"/><Relationship Id="rId182" Type="http://schemas.openxmlformats.org/officeDocument/2006/relationships/image" Target="../media/image2555.png"/><Relationship Id="rId6" Type="http://schemas.openxmlformats.org/officeDocument/2006/relationships/image" Target="../media/image2379.png"/><Relationship Id="rId238" Type="http://schemas.openxmlformats.org/officeDocument/2006/relationships/image" Target="../media/image2611.png"/><Relationship Id="rId291" Type="http://schemas.openxmlformats.org/officeDocument/2006/relationships/image" Target="../media/image2664.svg"/><Relationship Id="rId305" Type="http://schemas.openxmlformats.org/officeDocument/2006/relationships/image" Target="../media/image2678.svg"/></Relationships>
</file>

<file path=ppt/slides/_rels/slide12.xml.rels><?xml version="1.0" encoding="UTF-8" standalone="yes"?>
<Relationships xmlns="http://schemas.openxmlformats.org/package/2006/relationships"><Relationship Id="rId117" Type="http://schemas.openxmlformats.org/officeDocument/2006/relationships/image" Target="../media/image2800.svg"/><Relationship Id="rId299" Type="http://schemas.openxmlformats.org/officeDocument/2006/relationships/image" Target="../media/image2982.svg"/><Relationship Id="rId21" Type="http://schemas.openxmlformats.org/officeDocument/2006/relationships/image" Target="../media/image2704.svg"/><Relationship Id="rId63" Type="http://schemas.openxmlformats.org/officeDocument/2006/relationships/image" Target="../media/image2746.svg"/><Relationship Id="rId159" Type="http://schemas.openxmlformats.org/officeDocument/2006/relationships/image" Target="../media/image2842.svg"/><Relationship Id="rId170" Type="http://schemas.openxmlformats.org/officeDocument/2006/relationships/image" Target="../media/image2853.png"/><Relationship Id="rId226" Type="http://schemas.openxmlformats.org/officeDocument/2006/relationships/image" Target="../media/image2909.png"/><Relationship Id="rId268" Type="http://schemas.openxmlformats.org/officeDocument/2006/relationships/image" Target="../media/image2951.png"/><Relationship Id="rId32" Type="http://schemas.openxmlformats.org/officeDocument/2006/relationships/image" Target="../media/image2715.png"/><Relationship Id="rId74" Type="http://schemas.openxmlformats.org/officeDocument/2006/relationships/image" Target="../media/image2757.png"/><Relationship Id="rId128" Type="http://schemas.openxmlformats.org/officeDocument/2006/relationships/image" Target="../media/image2811.png"/><Relationship Id="rId5" Type="http://schemas.openxmlformats.org/officeDocument/2006/relationships/image" Target="../media/image2688.svg"/><Relationship Id="rId181" Type="http://schemas.openxmlformats.org/officeDocument/2006/relationships/image" Target="../media/image2864.svg"/><Relationship Id="rId237" Type="http://schemas.openxmlformats.org/officeDocument/2006/relationships/image" Target="../media/image2920.svg"/><Relationship Id="rId279" Type="http://schemas.openxmlformats.org/officeDocument/2006/relationships/image" Target="../media/image2962.svg"/><Relationship Id="rId43" Type="http://schemas.openxmlformats.org/officeDocument/2006/relationships/image" Target="../media/image2726.svg"/><Relationship Id="rId139" Type="http://schemas.openxmlformats.org/officeDocument/2006/relationships/image" Target="../media/image2822.svg"/><Relationship Id="rId290" Type="http://schemas.openxmlformats.org/officeDocument/2006/relationships/image" Target="../media/image2973.png"/><Relationship Id="rId85" Type="http://schemas.openxmlformats.org/officeDocument/2006/relationships/image" Target="../media/image2768.svg"/><Relationship Id="rId150" Type="http://schemas.openxmlformats.org/officeDocument/2006/relationships/image" Target="../media/image2833.png"/><Relationship Id="rId192" Type="http://schemas.openxmlformats.org/officeDocument/2006/relationships/image" Target="../media/image2875.png"/><Relationship Id="rId206" Type="http://schemas.openxmlformats.org/officeDocument/2006/relationships/image" Target="../media/image2889.png"/><Relationship Id="rId248" Type="http://schemas.openxmlformats.org/officeDocument/2006/relationships/image" Target="../media/image2931.png"/><Relationship Id="rId12" Type="http://schemas.openxmlformats.org/officeDocument/2006/relationships/image" Target="../media/image2695.png"/><Relationship Id="rId108" Type="http://schemas.openxmlformats.org/officeDocument/2006/relationships/image" Target="../media/image2791.png"/><Relationship Id="rId54" Type="http://schemas.openxmlformats.org/officeDocument/2006/relationships/image" Target="../media/image2737.png"/><Relationship Id="rId96" Type="http://schemas.openxmlformats.org/officeDocument/2006/relationships/image" Target="../media/image2779.png"/><Relationship Id="rId161" Type="http://schemas.openxmlformats.org/officeDocument/2006/relationships/image" Target="../media/image2844.svg"/><Relationship Id="rId217" Type="http://schemas.openxmlformats.org/officeDocument/2006/relationships/image" Target="../media/image2900.svg"/><Relationship Id="rId6" Type="http://schemas.openxmlformats.org/officeDocument/2006/relationships/image" Target="../media/image2689.png"/><Relationship Id="rId238" Type="http://schemas.openxmlformats.org/officeDocument/2006/relationships/image" Target="../media/image2921.png"/><Relationship Id="rId259" Type="http://schemas.openxmlformats.org/officeDocument/2006/relationships/image" Target="../media/image2942.svg"/><Relationship Id="rId23" Type="http://schemas.openxmlformats.org/officeDocument/2006/relationships/image" Target="../media/image2706.svg"/><Relationship Id="rId119" Type="http://schemas.openxmlformats.org/officeDocument/2006/relationships/image" Target="../media/image2802.svg"/><Relationship Id="rId270" Type="http://schemas.openxmlformats.org/officeDocument/2006/relationships/image" Target="../media/image2953.png"/><Relationship Id="rId291" Type="http://schemas.openxmlformats.org/officeDocument/2006/relationships/image" Target="../media/image2974.svg"/><Relationship Id="rId44" Type="http://schemas.openxmlformats.org/officeDocument/2006/relationships/image" Target="../media/image2727.png"/><Relationship Id="rId65" Type="http://schemas.openxmlformats.org/officeDocument/2006/relationships/image" Target="../media/image2748.svg"/><Relationship Id="rId86" Type="http://schemas.openxmlformats.org/officeDocument/2006/relationships/image" Target="../media/image2769.png"/><Relationship Id="rId130" Type="http://schemas.openxmlformats.org/officeDocument/2006/relationships/image" Target="../media/image2813.png"/><Relationship Id="rId151" Type="http://schemas.openxmlformats.org/officeDocument/2006/relationships/image" Target="../media/image2834.svg"/><Relationship Id="rId172" Type="http://schemas.openxmlformats.org/officeDocument/2006/relationships/image" Target="../media/image2855.png"/><Relationship Id="rId193" Type="http://schemas.openxmlformats.org/officeDocument/2006/relationships/image" Target="../media/image2876.svg"/><Relationship Id="rId207" Type="http://schemas.openxmlformats.org/officeDocument/2006/relationships/image" Target="../media/image2890.svg"/><Relationship Id="rId228" Type="http://schemas.openxmlformats.org/officeDocument/2006/relationships/image" Target="../media/image2911.png"/><Relationship Id="rId249" Type="http://schemas.openxmlformats.org/officeDocument/2006/relationships/image" Target="../media/image2932.svg"/><Relationship Id="rId13" Type="http://schemas.openxmlformats.org/officeDocument/2006/relationships/image" Target="../media/image2696.svg"/><Relationship Id="rId109" Type="http://schemas.openxmlformats.org/officeDocument/2006/relationships/image" Target="../media/image2792.svg"/><Relationship Id="rId260" Type="http://schemas.openxmlformats.org/officeDocument/2006/relationships/image" Target="../media/image2943.png"/><Relationship Id="rId281" Type="http://schemas.openxmlformats.org/officeDocument/2006/relationships/image" Target="../media/image2964.svg"/><Relationship Id="rId34" Type="http://schemas.openxmlformats.org/officeDocument/2006/relationships/image" Target="../media/image2717.png"/><Relationship Id="rId55" Type="http://schemas.openxmlformats.org/officeDocument/2006/relationships/image" Target="../media/image2738.svg"/><Relationship Id="rId76" Type="http://schemas.openxmlformats.org/officeDocument/2006/relationships/image" Target="../media/image2759.png"/><Relationship Id="rId97" Type="http://schemas.openxmlformats.org/officeDocument/2006/relationships/image" Target="../media/image2780.svg"/><Relationship Id="rId120" Type="http://schemas.openxmlformats.org/officeDocument/2006/relationships/image" Target="../media/image2803.png"/><Relationship Id="rId141" Type="http://schemas.openxmlformats.org/officeDocument/2006/relationships/image" Target="../media/image2824.svg"/><Relationship Id="rId7" Type="http://schemas.openxmlformats.org/officeDocument/2006/relationships/image" Target="../media/image2690.svg"/><Relationship Id="rId162" Type="http://schemas.openxmlformats.org/officeDocument/2006/relationships/image" Target="../media/image2845.png"/><Relationship Id="rId183" Type="http://schemas.openxmlformats.org/officeDocument/2006/relationships/image" Target="../media/image2866.svg"/><Relationship Id="rId218" Type="http://schemas.openxmlformats.org/officeDocument/2006/relationships/image" Target="../media/image2901.png"/><Relationship Id="rId239" Type="http://schemas.openxmlformats.org/officeDocument/2006/relationships/image" Target="../media/image2922.svg"/><Relationship Id="rId250" Type="http://schemas.openxmlformats.org/officeDocument/2006/relationships/image" Target="../media/image2933.png"/><Relationship Id="rId271" Type="http://schemas.openxmlformats.org/officeDocument/2006/relationships/image" Target="../media/image2954.svg"/><Relationship Id="rId292" Type="http://schemas.openxmlformats.org/officeDocument/2006/relationships/image" Target="../media/image2975.png"/><Relationship Id="rId24" Type="http://schemas.openxmlformats.org/officeDocument/2006/relationships/image" Target="../media/image2707.png"/><Relationship Id="rId45" Type="http://schemas.openxmlformats.org/officeDocument/2006/relationships/image" Target="../media/image2728.svg"/><Relationship Id="rId66" Type="http://schemas.openxmlformats.org/officeDocument/2006/relationships/image" Target="../media/image2749.png"/><Relationship Id="rId87" Type="http://schemas.openxmlformats.org/officeDocument/2006/relationships/image" Target="../media/image2770.svg"/><Relationship Id="rId110" Type="http://schemas.openxmlformats.org/officeDocument/2006/relationships/image" Target="../media/image2793.png"/><Relationship Id="rId131" Type="http://schemas.openxmlformats.org/officeDocument/2006/relationships/image" Target="../media/image2814.svg"/><Relationship Id="rId152" Type="http://schemas.openxmlformats.org/officeDocument/2006/relationships/image" Target="../media/image2835.png"/><Relationship Id="rId173" Type="http://schemas.openxmlformats.org/officeDocument/2006/relationships/image" Target="../media/image2856.svg"/><Relationship Id="rId194" Type="http://schemas.openxmlformats.org/officeDocument/2006/relationships/image" Target="../media/image2877.png"/><Relationship Id="rId208" Type="http://schemas.openxmlformats.org/officeDocument/2006/relationships/image" Target="../media/image2891.png"/><Relationship Id="rId229" Type="http://schemas.openxmlformats.org/officeDocument/2006/relationships/image" Target="../media/image2912.svg"/><Relationship Id="rId240" Type="http://schemas.openxmlformats.org/officeDocument/2006/relationships/image" Target="../media/image2923.png"/><Relationship Id="rId261" Type="http://schemas.openxmlformats.org/officeDocument/2006/relationships/image" Target="../media/image2944.svg"/><Relationship Id="rId14" Type="http://schemas.openxmlformats.org/officeDocument/2006/relationships/image" Target="../media/image2697.png"/><Relationship Id="rId35" Type="http://schemas.openxmlformats.org/officeDocument/2006/relationships/image" Target="../media/image2718.svg"/><Relationship Id="rId56" Type="http://schemas.openxmlformats.org/officeDocument/2006/relationships/image" Target="../media/image2739.png"/><Relationship Id="rId77" Type="http://schemas.openxmlformats.org/officeDocument/2006/relationships/image" Target="../media/image2760.svg"/><Relationship Id="rId100" Type="http://schemas.openxmlformats.org/officeDocument/2006/relationships/image" Target="../media/image2783.png"/><Relationship Id="rId282" Type="http://schemas.openxmlformats.org/officeDocument/2006/relationships/image" Target="../media/image2965.png"/><Relationship Id="rId8" Type="http://schemas.openxmlformats.org/officeDocument/2006/relationships/image" Target="../media/image2691.png"/><Relationship Id="rId98" Type="http://schemas.openxmlformats.org/officeDocument/2006/relationships/image" Target="../media/image2781.png"/><Relationship Id="rId121" Type="http://schemas.openxmlformats.org/officeDocument/2006/relationships/image" Target="../media/image2804.svg"/><Relationship Id="rId142" Type="http://schemas.openxmlformats.org/officeDocument/2006/relationships/image" Target="../media/image2825.png"/><Relationship Id="rId163" Type="http://schemas.openxmlformats.org/officeDocument/2006/relationships/image" Target="../media/image2846.svg"/><Relationship Id="rId184" Type="http://schemas.openxmlformats.org/officeDocument/2006/relationships/image" Target="../media/image2867.png"/><Relationship Id="rId219" Type="http://schemas.openxmlformats.org/officeDocument/2006/relationships/image" Target="../media/image2902.svg"/><Relationship Id="rId230" Type="http://schemas.openxmlformats.org/officeDocument/2006/relationships/image" Target="../media/image2913.png"/><Relationship Id="rId251" Type="http://schemas.openxmlformats.org/officeDocument/2006/relationships/image" Target="../media/image2934.svg"/><Relationship Id="rId25" Type="http://schemas.openxmlformats.org/officeDocument/2006/relationships/image" Target="../media/image2708.svg"/><Relationship Id="rId46" Type="http://schemas.openxmlformats.org/officeDocument/2006/relationships/image" Target="../media/image2729.png"/><Relationship Id="rId67" Type="http://schemas.openxmlformats.org/officeDocument/2006/relationships/image" Target="../media/image2750.svg"/><Relationship Id="rId272" Type="http://schemas.openxmlformats.org/officeDocument/2006/relationships/image" Target="../media/image2955.png"/><Relationship Id="rId293" Type="http://schemas.openxmlformats.org/officeDocument/2006/relationships/image" Target="../media/image2976.svg"/><Relationship Id="rId88" Type="http://schemas.openxmlformats.org/officeDocument/2006/relationships/image" Target="../media/image2771.png"/><Relationship Id="rId111" Type="http://schemas.openxmlformats.org/officeDocument/2006/relationships/image" Target="../media/image2794.svg"/><Relationship Id="rId132" Type="http://schemas.openxmlformats.org/officeDocument/2006/relationships/image" Target="../media/image2815.png"/><Relationship Id="rId153" Type="http://schemas.openxmlformats.org/officeDocument/2006/relationships/image" Target="../media/image2836.svg"/><Relationship Id="rId174" Type="http://schemas.openxmlformats.org/officeDocument/2006/relationships/image" Target="../media/image2857.png"/><Relationship Id="rId195" Type="http://schemas.openxmlformats.org/officeDocument/2006/relationships/image" Target="../media/image2878.svg"/><Relationship Id="rId209" Type="http://schemas.openxmlformats.org/officeDocument/2006/relationships/image" Target="../media/image2892.svg"/><Relationship Id="rId220" Type="http://schemas.openxmlformats.org/officeDocument/2006/relationships/image" Target="../media/image2903.png"/><Relationship Id="rId241" Type="http://schemas.openxmlformats.org/officeDocument/2006/relationships/image" Target="../media/image2924.svg"/><Relationship Id="rId15" Type="http://schemas.openxmlformats.org/officeDocument/2006/relationships/image" Target="../media/image2698.svg"/><Relationship Id="rId36" Type="http://schemas.openxmlformats.org/officeDocument/2006/relationships/image" Target="../media/image2719.png"/><Relationship Id="rId57" Type="http://schemas.openxmlformats.org/officeDocument/2006/relationships/image" Target="../media/image2740.svg"/><Relationship Id="rId262" Type="http://schemas.openxmlformats.org/officeDocument/2006/relationships/image" Target="../media/image2945.png"/><Relationship Id="rId283" Type="http://schemas.openxmlformats.org/officeDocument/2006/relationships/image" Target="../media/image2966.svg"/><Relationship Id="rId78" Type="http://schemas.openxmlformats.org/officeDocument/2006/relationships/image" Target="../media/image2761.png"/><Relationship Id="rId99" Type="http://schemas.openxmlformats.org/officeDocument/2006/relationships/image" Target="../media/image2782.svg"/><Relationship Id="rId101" Type="http://schemas.openxmlformats.org/officeDocument/2006/relationships/image" Target="../media/image2784.svg"/><Relationship Id="rId122" Type="http://schemas.openxmlformats.org/officeDocument/2006/relationships/image" Target="../media/image2805.png"/><Relationship Id="rId143" Type="http://schemas.openxmlformats.org/officeDocument/2006/relationships/image" Target="../media/image2826.svg"/><Relationship Id="rId164" Type="http://schemas.openxmlformats.org/officeDocument/2006/relationships/image" Target="../media/image2847.png"/><Relationship Id="rId185" Type="http://schemas.openxmlformats.org/officeDocument/2006/relationships/image" Target="../media/image2868.svg"/><Relationship Id="rId9" Type="http://schemas.openxmlformats.org/officeDocument/2006/relationships/image" Target="../media/image2692.svg"/><Relationship Id="rId210" Type="http://schemas.openxmlformats.org/officeDocument/2006/relationships/image" Target="../media/image2893.png"/><Relationship Id="rId26" Type="http://schemas.openxmlformats.org/officeDocument/2006/relationships/image" Target="../media/image2709.png"/><Relationship Id="rId231" Type="http://schemas.openxmlformats.org/officeDocument/2006/relationships/image" Target="../media/image2914.svg"/><Relationship Id="rId252" Type="http://schemas.openxmlformats.org/officeDocument/2006/relationships/image" Target="../media/image2935.png"/><Relationship Id="rId273" Type="http://schemas.openxmlformats.org/officeDocument/2006/relationships/image" Target="../media/image2956.svg"/><Relationship Id="rId294" Type="http://schemas.openxmlformats.org/officeDocument/2006/relationships/image" Target="../media/image2977.png"/><Relationship Id="rId47" Type="http://schemas.openxmlformats.org/officeDocument/2006/relationships/image" Target="../media/image2730.svg"/><Relationship Id="rId68" Type="http://schemas.openxmlformats.org/officeDocument/2006/relationships/image" Target="../media/image2751.png"/><Relationship Id="rId89" Type="http://schemas.openxmlformats.org/officeDocument/2006/relationships/image" Target="../media/image2772.svg"/><Relationship Id="rId112" Type="http://schemas.openxmlformats.org/officeDocument/2006/relationships/image" Target="../media/image2795.png"/><Relationship Id="rId133" Type="http://schemas.openxmlformats.org/officeDocument/2006/relationships/image" Target="../media/image2816.svg"/><Relationship Id="rId154" Type="http://schemas.openxmlformats.org/officeDocument/2006/relationships/image" Target="../media/image2837.png"/><Relationship Id="rId175" Type="http://schemas.openxmlformats.org/officeDocument/2006/relationships/image" Target="../media/image2858.svg"/><Relationship Id="rId196" Type="http://schemas.openxmlformats.org/officeDocument/2006/relationships/image" Target="../media/image2879.png"/><Relationship Id="rId200" Type="http://schemas.openxmlformats.org/officeDocument/2006/relationships/image" Target="../media/image2883.png"/><Relationship Id="rId16" Type="http://schemas.openxmlformats.org/officeDocument/2006/relationships/image" Target="../media/image2699.png"/><Relationship Id="rId221" Type="http://schemas.openxmlformats.org/officeDocument/2006/relationships/image" Target="../media/image2904.svg"/><Relationship Id="rId242" Type="http://schemas.openxmlformats.org/officeDocument/2006/relationships/image" Target="../media/image2925.png"/><Relationship Id="rId263" Type="http://schemas.openxmlformats.org/officeDocument/2006/relationships/image" Target="../media/image2946.svg"/><Relationship Id="rId284" Type="http://schemas.openxmlformats.org/officeDocument/2006/relationships/image" Target="../media/image2967.png"/><Relationship Id="rId37" Type="http://schemas.openxmlformats.org/officeDocument/2006/relationships/image" Target="../media/image2720.svg"/><Relationship Id="rId58" Type="http://schemas.openxmlformats.org/officeDocument/2006/relationships/image" Target="../media/image2741.png"/><Relationship Id="rId79" Type="http://schemas.openxmlformats.org/officeDocument/2006/relationships/image" Target="../media/image2762.svg"/><Relationship Id="rId102" Type="http://schemas.openxmlformats.org/officeDocument/2006/relationships/image" Target="../media/image2785.png"/><Relationship Id="rId123" Type="http://schemas.openxmlformats.org/officeDocument/2006/relationships/image" Target="../media/image2806.svg"/><Relationship Id="rId144" Type="http://schemas.openxmlformats.org/officeDocument/2006/relationships/image" Target="../media/image2827.png"/><Relationship Id="rId90" Type="http://schemas.openxmlformats.org/officeDocument/2006/relationships/image" Target="../media/image2773.png"/><Relationship Id="rId165" Type="http://schemas.openxmlformats.org/officeDocument/2006/relationships/image" Target="../media/image2848.svg"/><Relationship Id="rId186" Type="http://schemas.openxmlformats.org/officeDocument/2006/relationships/image" Target="../media/image2869.png"/><Relationship Id="rId211" Type="http://schemas.openxmlformats.org/officeDocument/2006/relationships/image" Target="../media/image2894.svg"/><Relationship Id="rId232" Type="http://schemas.openxmlformats.org/officeDocument/2006/relationships/image" Target="../media/image2915.png"/><Relationship Id="rId253" Type="http://schemas.openxmlformats.org/officeDocument/2006/relationships/image" Target="../media/image2936.svg"/><Relationship Id="rId274" Type="http://schemas.openxmlformats.org/officeDocument/2006/relationships/image" Target="../media/image2957.png"/><Relationship Id="rId295" Type="http://schemas.openxmlformats.org/officeDocument/2006/relationships/image" Target="../media/image2978.svg"/><Relationship Id="rId27" Type="http://schemas.openxmlformats.org/officeDocument/2006/relationships/image" Target="../media/image2710.svg"/><Relationship Id="rId48" Type="http://schemas.openxmlformats.org/officeDocument/2006/relationships/image" Target="../media/image2731.png"/><Relationship Id="rId69" Type="http://schemas.openxmlformats.org/officeDocument/2006/relationships/image" Target="../media/image2752.svg"/><Relationship Id="rId113" Type="http://schemas.openxmlformats.org/officeDocument/2006/relationships/image" Target="../media/image2796.svg"/><Relationship Id="rId134" Type="http://schemas.openxmlformats.org/officeDocument/2006/relationships/image" Target="../media/image2817.png"/><Relationship Id="rId80" Type="http://schemas.openxmlformats.org/officeDocument/2006/relationships/image" Target="../media/image2763.png"/><Relationship Id="rId155" Type="http://schemas.openxmlformats.org/officeDocument/2006/relationships/image" Target="../media/image2838.svg"/><Relationship Id="rId176" Type="http://schemas.openxmlformats.org/officeDocument/2006/relationships/image" Target="../media/image2859.png"/><Relationship Id="rId197" Type="http://schemas.openxmlformats.org/officeDocument/2006/relationships/image" Target="../media/image2880.svg"/><Relationship Id="rId201" Type="http://schemas.openxmlformats.org/officeDocument/2006/relationships/image" Target="../media/image2884.svg"/><Relationship Id="rId222" Type="http://schemas.openxmlformats.org/officeDocument/2006/relationships/image" Target="../media/image2905.png"/><Relationship Id="rId243" Type="http://schemas.openxmlformats.org/officeDocument/2006/relationships/image" Target="../media/image2926.svg"/><Relationship Id="rId264" Type="http://schemas.openxmlformats.org/officeDocument/2006/relationships/image" Target="../media/image2947.png"/><Relationship Id="rId285" Type="http://schemas.openxmlformats.org/officeDocument/2006/relationships/image" Target="../media/image2968.svg"/><Relationship Id="rId17" Type="http://schemas.openxmlformats.org/officeDocument/2006/relationships/image" Target="../media/image2700.svg"/><Relationship Id="rId38" Type="http://schemas.openxmlformats.org/officeDocument/2006/relationships/image" Target="../media/image2721.png"/><Relationship Id="rId59" Type="http://schemas.openxmlformats.org/officeDocument/2006/relationships/image" Target="../media/image2742.svg"/><Relationship Id="rId103" Type="http://schemas.openxmlformats.org/officeDocument/2006/relationships/image" Target="../media/image2786.svg"/><Relationship Id="rId124" Type="http://schemas.openxmlformats.org/officeDocument/2006/relationships/image" Target="../media/image2807.png"/><Relationship Id="rId70" Type="http://schemas.openxmlformats.org/officeDocument/2006/relationships/image" Target="../media/image2753.png"/><Relationship Id="rId91" Type="http://schemas.openxmlformats.org/officeDocument/2006/relationships/image" Target="../media/image2774.svg"/><Relationship Id="rId145" Type="http://schemas.openxmlformats.org/officeDocument/2006/relationships/image" Target="../media/image2828.svg"/><Relationship Id="rId166" Type="http://schemas.openxmlformats.org/officeDocument/2006/relationships/image" Target="../media/image2849.png"/><Relationship Id="rId187" Type="http://schemas.openxmlformats.org/officeDocument/2006/relationships/image" Target="../media/image2870.svg"/><Relationship Id="rId1" Type="http://schemas.openxmlformats.org/officeDocument/2006/relationships/slideLayout" Target="../slideLayouts/slideLayout1.xml"/><Relationship Id="rId212" Type="http://schemas.openxmlformats.org/officeDocument/2006/relationships/image" Target="../media/image2895.png"/><Relationship Id="rId233" Type="http://schemas.openxmlformats.org/officeDocument/2006/relationships/image" Target="../media/image2916.svg"/><Relationship Id="rId254" Type="http://schemas.openxmlformats.org/officeDocument/2006/relationships/image" Target="../media/image2937.png"/><Relationship Id="rId28" Type="http://schemas.openxmlformats.org/officeDocument/2006/relationships/image" Target="../media/image2711.png"/><Relationship Id="rId49" Type="http://schemas.openxmlformats.org/officeDocument/2006/relationships/image" Target="../media/image2732.svg"/><Relationship Id="rId114" Type="http://schemas.openxmlformats.org/officeDocument/2006/relationships/image" Target="../media/image2797.png"/><Relationship Id="rId275" Type="http://schemas.openxmlformats.org/officeDocument/2006/relationships/image" Target="../media/image2958.svg"/><Relationship Id="rId296" Type="http://schemas.openxmlformats.org/officeDocument/2006/relationships/image" Target="../media/image2979.png"/><Relationship Id="rId300" Type="http://schemas.openxmlformats.org/officeDocument/2006/relationships/image" Target="../media/image2983.png"/><Relationship Id="rId60" Type="http://schemas.openxmlformats.org/officeDocument/2006/relationships/image" Target="../media/image2743.png"/><Relationship Id="rId81" Type="http://schemas.openxmlformats.org/officeDocument/2006/relationships/image" Target="../media/image2764.svg"/><Relationship Id="rId135" Type="http://schemas.openxmlformats.org/officeDocument/2006/relationships/image" Target="../media/image2818.svg"/><Relationship Id="rId156" Type="http://schemas.openxmlformats.org/officeDocument/2006/relationships/image" Target="../media/image2839.png"/><Relationship Id="rId177" Type="http://schemas.openxmlformats.org/officeDocument/2006/relationships/image" Target="../media/image2860.svg"/><Relationship Id="rId198" Type="http://schemas.openxmlformats.org/officeDocument/2006/relationships/image" Target="../media/image2881.png"/><Relationship Id="rId202" Type="http://schemas.openxmlformats.org/officeDocument/2006/relationships/image" Target="../media/image2885.png"/><Relationship Id="rId223" Type="http://schemas.openxmlformats.org/officeDocument/2006/relationships/image" Target="../media/image2906.svg"/><Relationship Id="rId244" Type="http://schemas.openxmlformats.org/officeDocument/2006/relationships/image" Target="../media/image2927.png"/><Relationship Id="rId18" Type="http://schemas.openxmlformats.org/officeDocument/2006/relationships/image" Target="../media/image2701.png"/><Relationship Id="rId39" Type="http://schemas.openxmlformats.org/officeDocument/2006/relationships/image" Target="../media/image2722.svg"/><Relationship Id="rId265" Type="http://schemas.openxmlformats.org/officeDocument/2006/relationships/image" Target="../media/image2948.svg"/><Relationship Id="rId286" Type="http://schemas.openxmlformats.org/officeDocument/2006/relationships/image" Target="../media/image2969.png"/><Relationship Id="rId50" Type="http://schemas.openxmlformats.org/officeDocument/2006/relationships/image" Target="../media/image2733.png"/><Relationship Id="rId104" Type="http://schemas.openxmlformats.org/officeDocument/2006/relationships/image" Target="../media/image2787.png"/><Relationship Id="rId125" Type="http://schemas.openxmlformats.org/officeDocument/2006/relationships/image" Target="../media/image2808.svg"/><Relationship Id="rId146" Type="http://schemas.openxmlformats.org/officeDocument/2006/relationships/image" Target="../media/image2829.png"/><Relationship Id="rId167" Type="http://schemas.openxmlformats.org/officeDocument/2006/relationships/image" Target="../media/image2850.svg"/><Relationship Id="rId188" Type="http://schemas.openxmlformats.org/officeDocument/2006/relationships/image" Target="../media/image2871.png"/><Relationship Id="rId71" Type="http://schemas.openxmlformats.org/officeDocument/2006/relationships/image" Target="../media/image2754.svg"/><Relationship Id="rId92" Type="http://schemas.openxmlformats.org/officeDocument/2006/relationships/image" Target="../media/image2775.png"/><Relationship Id="rId213" Type="http://schemas.openxmlformats.org/officeDocument/2006/relationships/image" Target="../media/image2896.svg"/><Relationship Id="rId234" Type="http://schemas.openxmlformats.org/officeDocument/2006/relationships/image" Target="../media/image2917.png"/><Relationship Id="rId2" Type="http://schemas.openxmlformats.org/officeDocument/2006/relationships/image" Target="../media/image2685.png"/><Relationship Id="rId29" Type="http://schemas.openxmlformats.org/officeDocument/2006/relationships/image" Target="../media/image2712.svg"/><Relationship Id="rId255" Type="http://schemas.openxmlformats.org/officeDocument/2006/relationships/image" Target="../media/image2938.svg"/><Relationship Id="rId276" Type="http://schemas.openxmlformats.org/officeDocument/2006/relationships/image" Target="../media/image2959.png"/><Relationship Id="rId297" Type="http://schemas.openxmlformats.org/officeDocument/2006/relationships/image" Target="../media/image2980.svg"/><Relationship Id="rId40" Type="http://schemas.openxmlformats.org/officeDocument/2006/relationships/image" Target="../media/image2723.png"/><Relationship Id="rId115" Type="http://schemas.openxmlformats.org/officeDocument/2006/relationships/image" Target="../media/image2798.svg"/><Relationship Id="rId136" Type="http://schemas.openxmlformats.org/officeDocument/2006/relationships/image" Target="../media/image2819.png"/><Relationship Id="rId157" Type="http://schemas.openxmlformats.org/officeDocument/2006/relationships/image" Target="../media/image2840.svg"/><Relationship Id="rId178" Type="http://schemas.openxmlformats.org/officeDocument/2006/relationships/image" Target="../media/image2861.png"/><Relationship Id="rId301" Type="http://schemas.openxmlformats.org/officeDocument/2006/relationships/image" Target="../media/image2984.svg"/><Relationship Id="rId61" Type="http://schemas.openxmlformats.org/officeDocument/2006/relationships/image" Target="../media/image2744.svg"/><Relationship Id="rId82" Type="http://schemas.openxmlformats.org/officeDocument/2006/relationships/image" Target="../media/image2765.png"/><Relationship Id="rId199" Type="http://schemas.openxmlformats.org/officeDocument/2006/relationships/image" Target="../media/image2882.svg"/><Relationship Id="rId203" Type="http://schemas.openxmlformats.org/officeDocument/2006/relationships/image" Target="../media/image2886.svg"/><Relationship Id="rId19" Type="http://schemas.openxmlformats.org/officeDocument/2006/relationships/image" Target="../media/image2702.svg"/><Relationship Id="rId224" Type="http://schemas.openxmlformats.org/officeDocument/2006/relationships/image" Target="../media/image2907.png"/><Relationship Id="rId245" Type="http://schemas.openxmlformats.org/officeDocument/2006/relationships/image" Target="../media/image2928.svg"/><Relationship Id="rId266" Type="http://schemas.openxmlformats.org/officeDocument/2006/relationships/image" Target="../media/image2949.png"/><Relationship Id="rId287" Type="http://schemas.openxmlformats.org/officeDocument/2006/relationships/image" Target="../media/image2970.svg"/><Relationship Id="rId30" Type="http://schemas.openxmlformats.org/officeDocument/2006/relationships/image" Target="../media/image2713.png"/><Relationship Id="rId105" Type="http://schemas.openxmlformats.org/officeDocument/2006/relationships/image" Target="../media/image2788.svg"/><Relationship Id="rId126" Type="http://schemas.openxmlformats.org/officeDocument/2006/relationships/image" Target="../media/image2809.png"/><Relationship Id="rId147" Type="http://schemas.openxmlformats.org/officeDocument/2006/relationships/image" Target="../media/image2830.svg"/><Relationship Id="rId168" Type="http://schemas.openxmlformats.org/officeDocument/2006/relationships/image" Target="../media/image2851.png"/><Relationship Id="rId51" Type="http://schemas.openxmlformats.org/officeDocument/2006/relationships/image" Target="../media/image2734.svg"/><Relationship Id="rId72" Type="http://schemas.openxmlformats.org/officeDocument/2006/relationships/image" Target="../media/image2755.png"/><Relationship Id="rId93" Type="http://schemas.openxmlformats.org/officeDocument/2006/relationships/image" Target="../media/image2776.svg"/><Relationship Id="rId189" Type="http://schemas.openxmlformats.org/officeDocument/2006/relationships/image" Target="../media/image2872.svg"/><Relationship Id="rId3" Type="http://schemas.openxmlformats.org/officeDocument/2006/relationships/image" Target="../media/image2686.svg"/><Relationship Id="rId214" Type="http://schemas.openxmlformats.org/officeDocument/2006/relationships/image" Target="../media/image2897.png"/><Relationship Id="rId235" Type="http://schemas.openxmlformats.org/officeDocument/2006/relationships/image" Target="../media/image2918.svg"/><Relationship Id="rId256" Type="http://schemas.openxmlformats.org/officeDocument/2006/relationships/image" Target="../media/image2939.png"/><Relationship Id="rId277" Type="http://schemas.openxmlformats.org/officeDocument/2006/relationships/image" Target="../media/image2960.svg"/><Relationship Id="rId298" Type="http://schemas.openxmlformats.org/officeDocument/2006/relationships/image" Target="../media/image2981.png"/><Relationship Id="rId116" Type="http://schemas.openxmlformats.org/officeDocument/2006/relationships/image" Target="../media/image2799.png"/><Relationship Id="rId137" Type="http://schemas.openxmlformats.org/officeDocument/2006/relationships/image" Target="../media/image2820.svg"/><Relationship Id="rId158" Type="http://schemas.openxmlformats.org/officeDocument/2006/relationships/image" Target="../media/image2841.png"/><Relationship Id="rId20" Type="http://schemas.openxmlformats.org/officeDocument/2006/relationships/image" Target="../media/image2703.png"/><Relationship Id="rId41" Type="http://schemas.openxmlformats.org/officeDocument/2006/relationships/image" Target="../media/image2724.svg"/><Relationship Id="rId62" Type="http://schemas.openxmlformats.org/officeDocument/2006/relationships/image" Target="../media/image2745.png"/><Relationship Id="rId83" Type="http://schemas.openxmlformats.org/officeDocument/2006/relationships/image" Target="../media/image2766.svg"/><Relationship Id="rId179" Type="http://schemas.openxmlformats.org/officeDocument/2006/relationships/image" Target="../media/image2862.svg"/><Relationship Id="rId190" Type="http://schemas.openxmlformats.org/officeDocument/2006/relationships/image" Target="../media/image2873.png"/><Relationship Id="rId204" Type="http://schemas.openxmlformats.org/officeDocument/2006/relationships/image" Target="../media/image2887.png"/><Relationship Id="rId225" Type="http://schemas.openxmlformats.org/officeDocument/2006/relationships/image" Target="../media/image2908.svg"/><Relationship Id="rId246" Type="http://schemas.openxmlformats.org/officeDocument/2006/relationships/image" Target="../media/image2929.png"/><Relationship Id="rId267" Type="http://schemas.openxmlformats.org/officeDocument/2006/relationships/image" Target="../media/image2950.svg"/><Relationship Id="rId288" Type="http://schemas.openxmlformats.org/officeDocument/2006/relationships/image" Target="../media/image2971.png"/><Relationship Id="rId106" Type="http://schemas.openxmlformats.org/officeDocument/2006/relationships/image" Target="../media/image2789.png"/><Relationship Id="rId127" Type="http://schemas.openxmlformats.org/officeDocument/2006/relationships/image" Target="../media/image2810.svg"/><Relationship Id="rId10" Type="http://schemas.openxmlformats.org/officeDocument/2006/relationships/image" Target="../media/image2693.png"/><Relationship Id="rId31" Type="http://schemas.openxmlformats.org/officeDocument/2006/relationships/image" Target="../media/image2714.svg"/><Relationship Id="rId52" Type="http://schemas.openxmlformats.org/officeDocument/2006/relationships/image" Target="../media/image2735.png"/><Relationship Id="rId73" Type="http://schemas.openxmlformats.org/officeDocument/2006/relationships/image" Target="../media/image2756.svg"/><Relationship Id="rId94" Type="http://schemas.openxmlformats.org/officeDocument/2006/relationships/image" Target="../media/image2777.png"/><Relationship Id="rId148" Type="http://schemas.openxmlformats.org/officeDocument/2006/relationships/image" Target="../media/image2831.png"/><Relationship Id="rId169" Type="http://schemas.openxmlformats.org/officeDocument/2006/relationships/image" Target="../media/image2852.svg"/><Relationship Id="rId4" Type="http://schemas.openxmlformats.org/officeDocument/2006/relationships/image" Target="../media/image2687.png"/><Relationship Id="rId180" Type="http://schemas.openxmlformats.org/officeDocument/2006/relationships/image" Target="../media/image2863.png"/><Relationship Id="rId215" Type="http://schemas.openxmlformats.org/officeDocument/2006/relationships/image" Target="../media/image2898.svg"/><Relationship Id="rId236" Type="http://schemas.openxmlformats.org/officeDocument/2006/relationships/image" Target="../media/image2919.png"/><Relationship Id="rId257" Type="http://schemas.openxmlformats.org/officeDocument/2006/relationships/image" Target="../media/image2940.svg"/><Relationship Id="rId278" Type="http://schemas.openxmlformats.org/officeDocument/2006/relationships/image" Target="../media/image2961.png"/><Relationship Id="rId42" Type="http://schemas.openxmlformats.org/officeDocument/2006/relationships/image" Target="../media/image2725.png"/><Relationship Id="rId84" Type="http://schemas.openxmlformats.org/officeDocument/2006/relationships/image" Target="../media/image2767.png"/><Relationship Id="rId138" Type="http://schemas.openxmlformats.org/officeDocument/2006/relationships/image" Target="../media/image2821.png"/><Relationship Id="rId191" Type="http://schemas.openxmlformats.org/officeDocument/2006/relationships/image" Target="../media/image2874.svg"/><Relationship Id="rId205" Type="http://schemas.openxmlformats.org/officeDocument/2006/relationships/image" Target="../media/image2888.svg"/><Relationship Id="rId247" Type="http://schemas.openxmlformats.org/officeDocument/2006/relationships/image" Target="../media/image2930.svg"/><Relationship Id="rId107" Type="http://schemas.openxmlformats.org/officeDocument/2006/relationships/image" Target="../media/image2790.svg"/><Relationship Id="rId289" Type="http://schemas.openxmlformats.org/officeDocument/2006/relationships/image" Target="../media/image2972.svg"/><Relationship Id="rId11" Type="http://schemas.openxmlformats.org/officeDocument/2006/relationships/image" Target="../media/image2694.svg"/><Relationship Id="rId53" Type="http://schemas.openxmlformats.org/officeDocument/2006/relationships/image" Target="../media/image2736.svg"/><Relationship Id="rId149" Type="http://schemas.openxmlformats.org/officeDocument/2006/relationships/image" Target="../media/image2832.svg"/><Relationship Id="rId95" Type="http://schemas.openxmlformats.org/officeDocument/2006/relationships/image" Target="../media/image2778.svg"/><Relationship Id="rId160" Type="http://schemas.openxmlformats.org/officeDocument/2006/relationships/image" Target="../media/image2843.png"/><Relationship Id="rId216" Type="http://schemas.openxmlformats.org/officeDocument/2006/relationships/image" Target="../media/image2899.png"/><Relationship Id="rId258" Type="http://schemas.openxmlformats.org/officeDocument/2006/relationships/image" Target="../media/image2941.png"/><Relationship Id="rId22" Type="http://schemas.openxmlformats.org/officeDocument/2006/relationships/image" Target="../media/image2705.png"/><Relationship Id="rId64" Type="http://schemas.openxmlformats.org/officeDocument/2006/relationships/image" Target="../media/image2747.png"/><Relationship Id="rId118" Type="http://schemas.openxmlformats.org/officeDocument/2006/relationships/image" Target="../media/image2801.png"/><Relationship Id="rId171" Type="http://schemas.openxmlformats.org/officeDocument/2006/relationships/image" Target="../media/image2854.svg"/><Relationship Id="rId227" Type="http://schemas.openxmlformats.org/officeDocument/2006/relationships/image" Target="../media/image2910.svg"/><Relationship Id="rId269" Type="http://schemas.openxmlformats.org/officeDocument/2006/relationships/image" Target="../media/image2952.svg"/><Relationship Id="rId33" Type="http://schemas.openxmlformats.org/officeDocument/2006/relationships/image" Target="../media/image2716.svg"/><Relationship Id="rId129" Type="http://schemas.openxmlformats.org/officeDocument/2006/relationships/image" Target="../media/image2812.svg"/><Relationship Id="rId280" Type="http://schemas.openxmlformats.org/officeDocument/2006/relationships/image" Target="../media/image2963.png"/><Relationship Id="rId75" Type="http://schemas.openxmlformats.org/officeDocument/2006/relationships/image" Target="../media/image2758.svg"/><Relationship Id="rId140" Type="http://schemas.openxmlformats.org/officeDocument/2006/relationships/image" Target="../media/image2823.png"/><Relationship Id="rId182" Type="http://schemas.openxmlformats.org/officeDocument/2006/relationships/image" Target="../media/image2865.png"/></Relationships>
</file>

<file path=ppt/slides/_rels/slide13.xml.rels><?xml version="1.0" encoding="UTF-8" standalone="yes"?>
<Relationships xmlns="http://schemas.openxmlformats.org/package/2006/relationships"><Relationship Id="rId117" Type="http://schemas.openxmlformats.org/officeDocument/2006/relationships/image" Target="../media/image3100.svg"/><Relationship Id="rId299" Type="http://schemas.openxmlformats.org/officeDocument/2006/relationships/image" Target="../media/image3282.svg"/><Relationship Id="rId21" Type="http://schemas.openxmlformats.org/officeDocument/2006/relationships/image" Target="../media/image3004.svg"/><Relationship Id="rId63" Type="http://schemas.openxmlformats.org/officeDocument/2006/relationships/image" Target="../media/image3046.svg"/><Relationship Id="rId159" Type="http://schemas.openxmlformats.org/officeDocument/2006/relationships/image" Target="../media/image3142.svg"/><Relationship Id="rId324" Type="http://schemas.openxmlformats.org/officeDocument/2006/relationships/image" Target="../media/image3307.png"/><Relationship Id="rId170" Type="http://schemas.openxmlformats.org/officeDocument/2006/relationships/image" Target="../media/image3153.png"/><Relationship Id="rId226" Type="http://schemas.openxmlformats.org/officeDocument/2006/relationships/image" Target="../media/image3209.png"/><Relationship Id="rId268" Type="http://schemas.openxmlformats.org/officeDocument/2006/relationships/image" Target="../media/image3251.png"/><Relationship Id="rId32" Type="http://schemas.openxmlformats.org/officeDocument/2006/relationships/image" Target="../media/image3015.png"/><Relationship Id="rId74" Type="http://schemas.openxmlformats.org/officeDocument/2006/relationships/image" Target="../media/image3057.png"/><Relationship Id="rId128" Type="http://schemas.openxmlformats.org/officeDocument/2006/relationships/image" Target="../media/image3111.png"/><Relationship Id="rId5" Type="http://schemas.openxmlformats.org/officeDocument/2006/relationships/image" Target="../media/image2988.svg"/><Relationship Id="rId181" Type="http://schemas.openxmlformats.org/officeDocument/2006/relationships/image" Target="../media/image3164.svg"/><Relationship Id="rId237" Type="http://schemas.openxmlformats.org/officeDocument/2006/relationships/image" Target="../media/image3220.svg"/><Relationship Id="rId279" Type="http://schemas.openxmlformats.org/officeDocument/2006/relationships/image" Target="../media/image3262.svg"/><Relationship Id="rId43" Type="http://schemas.openxmlformats.org/officeDocument/2006/relationships/image" Target="../media/image3026.svg"/><Relationship Id="rId139" Type="http://schemas.openxmlformats.org/officeDocument/2006/relationships/image" Target="../media/image3122.svg"/><Relationship Id="rId290" Type="http://schemas.openxmlformats.org/officeDocument/2006/relationships/image" Target="../media/image3273.png"/><Relationship Id="rId304" Type="http://schemas.openxmlformats.org/officeDocument/2006/relationships/image" Target="../media/image3287.png"/><Relationship Id="rId85" Type="http://schemas.openxmlformats.org/officeDocument/2006/relationships/image" Target="../media/image3068.svg"/><Relationship Id="rId150" Type="http://schemas.openxmlformats.org/officeDocument/2006/relationships/image" Target="../media/image3133.png"/><Relationship Id="rId192" Type="http://schemas.openxmlformats.org/officeDocument/2006/relationships/image" Target="../media/image3175.png"/><Relationship Id="rId206" Type="http://schemas.openxmlformats.org/officeDocument/2006/relationships/image" Target="../media/image3189.png"/><Relationship Id="rId248" Type="http://schemas.openxmlformats.org/officeDocument/2006/relationships/image" Target="../media/image3231.png"/><Relationship Id="rId12" Type="http://schemas.openxmlformats.org/officeDocument/2006/relationships/image" Target="../media/image2995.png"/><Relationship Id="rId108" Type="http://schemas.openxmlformats.org/officeDocument/2006/relationships/image" Target="../media/image3091.png"/><Relationship Id="rId315" Type="http://schemas.openxmlformats.org/officeDocument/2006/relationships/image" Target="../media/image3298.svg"/><Relationship Id="rId54" Type="http://schemas.openxmlformats.org/officeDocument/2006/relationships/image" Target="../media/image3037.png"/><Relationship Id="rId96" Type="http://schemas.openxmlformats.org/officeDocument/2006/relationships/image" Target="../media/image3079.png"/><Relationship Id="rId161" Type="http://schemas.openxmlformats.org/officeDocument/2006/relationships/image" Target="../media/image3144.svg"/><Relationship Id="rId217" Type="http://schemas.openxmlformats.org/officeDocument/2006/relationships/image" Target="../media/image3200.svg"/><Relationship Id="rId259" Type="http://schemas.openxmlformats.org/officeDocument/2006/relationships/image" Target="../media/image3242.svg"/><Relationship Id="rId23" Type="http://schemas.openxmlformats.org/officeDocument/2006/relationships/image" Target="../media/image3006.svg"/><Relationship Id="rId119" Type="http://schemas.openxmlformats.org/officeDocument/2006/relationships/image" Target="../media/image3102.svg"/><Relationship Id="rId270" Type="http://schemas.openxmlformats.org/officeDocument/2006/relationships/image" Target="../media/image3253.png"/><Relationship Id="rId65" Type="http://schemas.openxmlformats.org/officeDocument/2006/relationships/image" Target="../media/image3048.svg"/><Relationship Id="rId130" Type="http://schemas.openxmlformats.org/officeDocument/2006/relationships/image" Target="../media/image3113.png"/><Relationship Id="rId172" Type="http://schemas.openxmlformats.org/officeDocument/2006/relationships/image" Target="../media/image3155.png"/><Relationship Id="rId228" Type="http://schemas.openxmlformats.org/officeDocument/2006/relationships/image" Target="../media/image3211.png"/><Relationship Id="rId281" Type="http://schemas.openxmlformats.org/officeDocument/2006/relationships/image" Target="../media/image3264.svg"/><Relationship Id="rId34" Type="http://schemas.openxmlformats.org/officeDocument/2006/relationships/image" Target="../media/image3017.png"/><Relationship Id="rId76" Type="http://schemas.openxmlformats.org/officeDocument/2006/relationships/image" Target="../media/image3059.png"/><Relationship Id="rId141" Type="http://schemas.openxmlformats.org/officeDocument/2006/relationships/image" Target="../media/image3124.svg"/><Relationship Id="rId7" Type="http://schemas.openxmlformats.org/officeDocument/2006/relationships/image" Target="../media/image2990.svg"/><Relationship Id="rId162" Type="http://schemas.openxmlformats.org/officeDocument/2006/relationships/image" Target="../media/image3145.png"/><Relationship Id="rId183" Type="http://schemas.openxmlformats.org/officeDocument/2006/relationships/image" Target="../media/image3166.svg"/><Relationship Id="rId218" Type="http://schemas.openxmlformats.org/officeDocument/2006/relationships/image" Target="../media/image3201.png"/><Relationship Id="rId239" Type="http://schemas.openxmlformats.org/officeDocument/2006/relationships/image" Target="../media/image3222.svg"/><Relationship Id="rId250" Type="http://schemas.openxmlformats.org/officeDocument/2006/relationships/image" Target="../media/image3233.png"/><Relationship Id="rId271" Type="http://schemas.openxmlformats.org/officeDocument/2006/relationships/image" Target="../media/image3254.svg"/><Relationship Id="rId292" Type="http://schemas.openxmlformats.org/officeDocument/2006/relationships/image" Target="../media/image3275.png"/><Relationship Id="rId306" Type="http://schemas.openxmlformats.org/officeDocument/2006/relationships/image" Target="../media/image3289.png"/><Relationship Id="rId24" Type="http://schemas.openxmlformats.org/officeDocument/2006/relationships/image" Target="../media/image3007.png"/><Relationship Id="rId45" Type="http://schemas.openxmlformats.org/officeDocument/2006/relationships/image" Target="../media/image3028.svg"/><Relationship Id="rId66" Type="http://schemas.openxmlformats.org/officeDocument/2006/relationships/image" Target="../media/image3049.png"/><Relationship Id="rId87" Type="http://schemas.openxmlformats.org/officeDocument/2006/relationships/image" Target="../media/image3070.svg"/><Relationship Id="rId110" Type="http://schemas.openxmlformats.org/officeDocument/2006/relationships/image" Target="../media/image3093.png"/><Relationship Id="rId131" Type="http://schemas.openxmlformats.org/officeDocument/2006/relationships/image" Target="../media/image3114.svg"/><Relationship Id="rId152" Type="http://schemas.openxmlformats.org/officeDocument/2006/relationships/image" Target="../media/image3135.png"/><Relationship Id="rId173" Type="http://schemas.openxmlformats.org/officeDocument/2006/relationships/image" Target="../media/image3156.svg"/><Relationship Id="rId194" Type="http://schemas.openxmlformats.org/officeDocument/2006/relationships/image" Target="../media/image3177.png"/><Relationship Id="rId208" Type="http://schemas.openxmlformats.org/officeDocument/2006/relationships/image" Target="../media/image3191.png"/><Relationship Id="rId229" Type="http://schemas.openxmlformats.org/officeDocument/2006/relationships/image" Target="../media/image3212.svg"/><Relationship Id="rId240" Type="http://schemas.openxmlformats.org/officeDocument/2006/relationships/image" Target="../media/image3223.png"/><Relationship Id="rId261" Type="http://schemas.openxmlformats.org/officeDocument/2006/relationships/image" Target="../media/image3244.svg"/><Relationship Id="rId14" Type="http://schemas.openxmlformats.org/officeDocument/2006/relationships/image" Target="../media/image2997.png"/><Relationship Id="rId35" Type="http://schemas.openxmlformats.org/officeDocument/2006/relationships/image" Target="../media/image3018.svg"/><Relationship Id="rId56" Type="http://schemas.openxmlformats.org/officeDocument/2006/relationships/image" Target="../media/image3039.png"/><Relationship Id="rId77" Type="http://schemas.openxmlformats.org/officeDocument/2006/relationships/image" Target="../media/image3060.svg"/><Relationship Id="rId100" Type="http://schemas.openxmlformats.org/officeDocument/2006/relationships/image" Target="../media/image3083.png"/><Relationship Id="rId282" Type="http://schemas.openxmlformats.org/officeDocument/2006/relationships/image" Target="../media/image3265.png"/><Relationship Id="rId317" Type="http://schemas.openxmlformats.org/officeDocument/2006/relationships/image" Target="../media/image3300.svg"/><Relationship Id="rId8" Type="http://schemas.openxmlformats.org/officeDocument/2006/relationships/image" Target="../media/image2991.png"/><Relationship Id="rId98" Type="http://schemas.openxmlformats.org/officeDocument/2006/relationships/image" Target="../media/image3081.png"/><Relationship Id="rId121" Type="http://schemas.openxmlformats.org/officeDocument/2006/relationships/image" Target="../media/image3104.svg"/><Relationship Id="rId142" Type="http://schemas.openxmlformats.org/officeDocument/2006/relationships/image" Target="../media/image3125.png"/><Relationship Id="rId163" Type="http://schemas.openxmlformats.org/officeDocument/2006/relationships/image" Target="../media/image3146.svg"/><Relationship Id="rId184" Type="http://schemas.openxmlformats.org/officeDocument/2006/relationships/image" Target="../media/image3167.png"/><Relationship Id="rId219" Type="http://schemas.openxmlformats.org/officeDocument/2006/relationships/image" Target="../media/image3202.svg"/><Relationship Id="rId230" Type="http://schemas.openxmlformats.org/officeDocument/2006/relationships/image" Target="../media/image3213.png"/><Relationship Id="rId251" Type="http://schemas.openxmlformats.org/officeDocument/2006/relationships/image" Target="../media/image3234.svg"/><Relationship Id="rId25" Type="http://schemas.openxmlformats.org/officeDocument/2006/relationships/image" Target="../media/image3008.svg"/><Relationship Id="rId46" Type="http://schemas.openxmlformats.org/officeDocument/2006/relationships/image" Target="../media/image3029.png"/><Relationship Id="rId67" Type="http://schemas.openxmlformats.org/officeDocument/2006/relationships/image" Target="../media/image3050.svg"/><Relationship Id="rId272" Type="http://schemas.openxmlformats.org/officeDocument/2006/relationships/image" Target="../media/image3255.png"/><Relationship Id="rId293" Type="http://schemas.openxmlformats.org/officeDocument/2006/relationships/image" Target="../media/image3276.svg"/><Relationship Id="rId307" Type="http://schemas.openxmlformats.org/officeDocument/2006/relationships/image" Target="../media/image3290.svg"/><Relationship Id="rId88" Type="http://schemas.openxmlformats.org/officeDocument/2006/relationships/image" Target="../media/image3071.png"/><Relationship Id="rId111" Type="http://schemas.openxmlformats.org/officeDocument/2006/relationships/image" Target="../media/image3094.svg"/><Relationship Id="rId132" Type="http://schemas.openxmlformats.org/officeDocument/2006/relationships/image" Target="../media/image3115.png"/><Relationship Id="rId153" Type="http://schemas.openxmlformats.org/officeDocument/2006/relationships/image" Target="../media/image3136.svg"/><Relationship Id="rId174" Type="http://schemas.openxmlformats.org/officeDocument/2006/relationships/image" Target="../media/image3157.png"/><Relationship Id="rId195" Type="http://schemas.openxmlformats.org/officeDocument/2006/relationships/image" Target="../media/image3178.svg"/><Relationship Id="rId209" Type="http://schemas.openxmlformats.org/officeDocument/2006/relationships/image" Target="../media/image3192.svg"/><Relationship Id="rId220" Type="http://schemas.openxmlformats.org/officeDocument/2006/relationships/image" Target="../media/image3203.png"/><Relationship Id="rId241" Type="http://schemas.openxmlformats.org/officeDocument/2006/relationships/image" Target="../media/image3224.svg"/><Relationship Id="rId15" Type="http://schemas.openxmlformats.org/officeDocument/2006/relationships/image" Target="../media/image2998.svg"/><Relationship Id="rId36" Type="http://schemas.openxmlformats.org/officeDocument/2006/relationships/image" Target="../media/image3019.png"/><Relationship Id="rId57" Type="http://schemas.openxmlformats.org/officeDocument/2006/relationships/image" Target="../media/image3040.svg"/><Relationship Id="rId262" Type="http://schemas.openxmlformats.org/officeDocument/2006/relationships/image" Target="../media/image3245.png"/><Relationship Id="rId283" Type="http://schemas.openxmlformats.org/officeDocument/2006/relationships/image" Target="../media/image3266.svg"/><Relationship Id="rId318" Type="http://schemas.openxmlformats.org/officeDocument/2006/relationships/image" Target="../media/image3301.png"/><Relationship Id="rId78" Type="http://schemas.openxmlformats.org/officeDocument/2006/relationships/image" Target="../media/image3061.png"/><Relationship Id="rId99" Type="http://schemas.openxmlformats.org/officeDocument/2006/relationships/image" Target="../media/image3082.svg"/><Relationship Id="rId101" Type="http://schemas.openxmlformats.org/officeDocument/2006/relationships/image" Target="../media/image3084.svg"/><Relationship Id="rId122" Type="http://schemas.openxmlformats.org/officeDocument/2006/relationships/image" Target="../media/image3105.png"/><Relationship Id="rId143" Type="http://schemas.openxmlformats.org/officeDocument/2006/relationships/image" Target="../media/image3126.svg"/><Relationship Id="rId164" Type="http://schemas.openxmlformats.org/officeDocument/2006/relationships/image" Target="../media/image3147.png"/><Relationship Id="rId185" Type="http://schemas.openxmlformats.org/officeDocument/2006/relationships/image" Target="../media/image3168.svg"/><Relationship Id="rId9" Type="http://schemas.openxmlformats.org/officeDocument/2006/relationships/image" Target="../media/image2992.svg"/><Relationship Id="rId210" Type="http://schemas.openxmlformats.org/officeDocument/2006/relationships/image" Target="../media/image3193.png"/><Relationship Id="rId26" Type="http://schemas.openxmlformats.org/officeDocument/2006/relationships/image" Target="../media/image3009.png"/><Relationship Id="rId231" Type="http://schemas.openxmlformats.org/officeDocument/2006/relationships/image" Target="../media/image3214.svg"/><Relationship Id="rId252" Type="http://schemas.openxmlformats.org/officeDocument/2006/relationships/image" Target="../media/image3235.png"/><Relationship Id="rId273" Type="http://schemas.openxmlformats.org/officeDocument/2006/relationships/image" Target="../media/image3256.svg"/><Relationship Id="rId294" Type="http://schemas.openxmlformats.org/officeDocument/2006/relationships/image" Target="../media/image3277.png"/><Relationship Id="rId308" Type="http://schemas.openxmlformats.org/officeDocument/2006/relationships/image" Target="../media/image3291.png"/><Relationship Id="rId47" Type="http://schemas.openxmlformats.org/officeDocument/2006/relationships/image" Target="../media/image3030.svg"/><Relationship Id="rId68" Type="http://schemas.openxmlformats.org/officeDocument/2006/relationships/image" Target="../media/image3051.png"/><Relationship Id="rId89" Type="http://schemas.openxmlformats.org/officeDocument/2006/relationships/image" Target="../media/image3072.svg"/><Relationship Id="rId112" Type="http://schemas.openxmlformats.org/officeDocument/2006/relationships/image" Target="../media/image3095.png"/><Relationship Id="rId133" Type="http://schemas.openxmlformats.org/officeDocument/2006/relationships/image" Target="../media/image3116.svg"/><Relationship Id="rId154" Type="http://schemas.openxmlformats.org/officeDocument/2006/relationships/image" Target="../media/image3137.png"/><Relationship Id="rId175" Type="http://schemas.openxmlformats.org/officeDocument/2006/relationships/image" Target="../media/image3158.svg"/><Relationship Id="rId196" Type="http://schemas.openxmlformats.org/officeDocument/2006/relationships/image" Target="../media/image3179.png"/><Relationship Id="rId200" Type="http://schemas.openxmlformats.org/officeDocument/2006/relationships/image" Target="../media/image3183.png"/><Relationship Id="rId16" Type="http://schemas.openxmlformats.org/officeDocument/2006/relationships/image" Target="../media/image2999.png"/><Relationship Id="rId221" Type="http://schemas.openxmlformats.org/officeDocument/2006/relationships/image" Target="../media/image3204.svg"/><Relationship Id="rId242" Type="http://schemas.openxmlformats.org/officeDocument/2006/relationships/image" Target="../media/image3225.png"/><Relationship Id="rId263" Type="http://schemas.openxmlformats.org/officeDocument/2006/relationships/image" Target="../media/image3246.svg"/><Relationship Id="rId284" Type="http://schemas.openxmlformats.org/officeDocument/2006/relationships/image" Target="../media/image3267.png"/><Relationship Id="rId319" Type="http://schemas.openxmlformats.org/officeDocument/2006/relationships/image" Target="../media/image3302.svg"/><Relationship Id="rId37" Type="http://schemas.openxmlformats.org/officeDocument/2006/relationships/image" Target="../media/image3020.svg"/><Relationship Id="rId58" Type="http://schemas.openxmlformats.org/officeDocument/2006/relationships/image" Target="../media/image3041.png"/><Relationship Id="rId79" Type="http://schemas.openxmlformats.org/officeDocument/2006/relationships/image" Target="../media/image3062.svg"/><Relationship Id="rId102" Type="http://schemas.openxmlformats.org/officeDocument/2006/relationships/image" Target="../media/image3085.png"/><Relationship Id="rId123" Type="http://schemas.openxmlformats.org/officeDocument/2006/relationships/image" Target="../media/image3106.svg"/><Relationship Id="rId144" Type="http://schemas.openxmlformats.org/officeDocument/2006/relationships/image" Target="../media/image3127.png"/><Relationship Id="rId90" Type="http://schemas.openxmlformats.org/officeDocument/2006/relationships/image" Target="../media/image3073.png"/><Relationship Id="rId165" Type="http://schemas.openxmlformats.org/officeDocument/2006/relationships/image" Target="../media/image3148.svg"/><Relationship Id="rId186" Type="http://schemas.openxmlformats.org/officeDocument/2006/relationships/image" Target="../media/image3169.png"/><Relationship Id="rId211" Type="http://schemas.openxmlformats.org/officeDocument/2006/relationships/image" Target="../media/image3194.svg"/><Relationship Id="rId232" Type="http://schemas.openxmlformats.org/officeDocument/2006/relationships/image" Target="../media/image3215.png"/><Relationship Id="rId253" Type="http://schemas.openxmlformats.org/officeDocument/2006/relationships/image" Target="../media/image3236.svg"/><Relationship Id="rId274" Type="http://schemas.openxmlformats.org/officeDocument/2006/relationships/image" Target="../media/image3257.png"/><Relationship Id="rId295" Type="http://schemas.openxmlformats.org/officeDocument/2006/relationships/image" Target="../media/image3278.svg"/><Relationship Id="rId309" Type="http://schemas.openxmlformats.org/officeDocument/2006/relationships/image" Target="../media/image3292.svg"/><Relationship Id="rId27" Type="http://schemas.openxmlformats.org/officeDocument/2006/relationships/image" Target="../media/image3010.svg"/><Relationship Id="rId48" Type="http://schemas.openxmlformats.org/officeDocument/2006/relationships/image" Target="../media/image3031.png"/><Relationship Id="rId69" Type="http://schemas.openxmlformats.org/officeDocument/2006/relationships/image" Target="../media/image3052.svg"/><Relationship Id="rId113" Type="http://schemas.openxmlformats.org/officeDocument/2006/relationships/image" Target="../media/image3096.svg"/><Relationship Id="rId134" Type="http://schemas.openxmlformats.org/officeDocument/2006/relationships/image" Target="../media/image3117.png"/><Relationship Id="rId320" Type="http://schemas.openxmlformats.org/officeDocument/2006/relationships/image" Target="../media/image3303.png"/><Relationship Id="rId80" Type="http://schemas.openxmlformats.org/officeDocument/2006/relationships/image" Target="../media/image3063.png"/><Relationship Id="rId155" Type="http://schemas.openxmlformats.org/officeDocument/2006/relationships/image" Target="../media/image3138.svg"/><Relationship Id="rId176" Type="http://schemas.openxmlformats.org/officeDocument/2006/relationships/image" Target="../media/image3159.png"/><Relationship Id="rId197" Type="http://schemas.openxmlformats.org/officeDocument/2006/relationships/image" Target="../media/image3180.svg"/><Relationship Id="rId201" Type="http://schemas.openxmlformats.org/officeDocument/2006/relationships/image" Target="../media/image3184.svg"/><Relationship Id="rId222" Type="http://schemas.openxmlformats.org/officeDocument/2006/relationships/image" Target="../media/image3205.png"/><Relationship Id="rId243" Type="http://schemas.openxmlformats.org/officeDocument/2006/relationships/image" Target="../media/image3226.svg"/><Relationship Id="rId264" Type="http://schemas.openxmlformats.org/officeDocument/2006/relationships/image" Target="../media/image3247.png"/><Relationship Id="rId285" Type="http://schemas.openxmlformats.org/officeDocument/2006/relationships/image" Target="../media/image3268.svg"/><Relationship Id="rId17" Type="http://schemas.openxmlformats.org/officeDocument/2006/relationships/image" Target="../media/image3000.svg"/><Relationship Id="rId38" Type="http://schemas.openxmlformats.org/officeDocument/2006/relationships/image" Target="../media/image3021.png"/><Relationship Id="rId59" Type="http://schemas.openxmlformats.org/officeDocument/2006/relationships/image" Target="../media/image3042.svg"/><Relationship Id="rId103" Type="http://schemas.openxmlformats.org/officeDocument/2006/relationships/image" Target="../media/image3086.svg"/><Relationship Id="rId124" Type="http://schemas.openxmlformats.org/officeDocument/2006/relationships/image" Target="../media/image3107.png"/><Relationship Id="rId310" Type="http://schemas.openxmlformats.org/officeDocument/2006/relationships/image" Target="../media/image3293.png"/><Relationship Id="rId70" Type="http://schemas.openxmlformats.org/officeDocument/2006/relationships/image" Target="../media/image3053.png"/><Relationship Id="rId91" Type="http://schemas.openxmlformats.org/officeDocument/2006/relationships/image" Target="../media/image3074.svg"/><Relationship Id="rId145" Type="http://schemas.openxmlformats.org/officeDocument/2006/relationships/image" Target="../media/image3128.svg"/><Relationship Id="rId166" Type="http://schemas.openxmlformats.org/officeDocument/2006/relationships/image" Target="../media/image3149.png"/><Relationship Id="rId187" Type="http://schemas.openxmlformats.org/officeDocument/2006/relationships/image" Target="../media/image3170.svg"/><Relationship Id="rId1" Type="http://schemas.openxmlformats.org/officeDocument/2006/relationships/slideLayout" Target="../slideLayouts/slideLayout2.xml"/><Relationship Id="rId212" Type="http://schemas.openxmlformats.org/officeDocument/2006/relationships/image" Target="../media/image3195.png"/><Relationship Id="rId233" Type="http://schemas.openxmlformats.org/officeDocument/2006/relationships/image" Target="../media/image3216.svg"/><Relationship Id="rId254" Type="http://schemas.openxmlformats.org/officeDocument/2006/relationships/image" Target="../media/image3237.png"/><Relationship Id="rId28" Type="http://schemas.openxmlformats.org/officeDocument/2006/relationships/image" Target="../media/image3011.png"/><Relationship Id="rId49" Type="http://schemas.openxmlformats.org/officeDocument/2006/relationships/image" Target="../media/image3032.svg"/><Relationship Id="rId114" Type="http://schemas.openxmlformats.org/officeDocument/2006/relationships/image" Target="../media/image3097.png"/><Relationship Id="rId275" Type="http://schemas.openxmlformats.org/officeDocument/2006/relationships/image" Target="../media/image3258.svg"/><Relationship Id="rId296" Type="http://schemas.openxmlformats.org/officeDocument/2006/relationships/image" Target="../media/image3279.png"/><Relationship Id="rId300" Type="http://schemas.openxmlformats.org/officeDocument/2006/relationships/image" Target="../media/image3283.png"/><Relationship Id="rId60" Type="http://schemas.openxmlformats.org/officeDocument/2006/relationships/image" Target="../media/image3043.png"/><Relationship Id="rId81" Type="http://schemas.openxmlformats.org/officeDocument/2006/relationships/image" Target="../media/image3064.svg"/><Relationship Id="rId135" Type="http://schemas.openxmlformats.org/officeDocument/2006/relationships/image" Target="../media/image3118.svg"/><Relationship Id="rId156" Type="http://schemas.openxmlformats.org/officeDocument/2006/relationships/image" Target="../media/image3139.png"/><Relationship Id="rId177" Type="http://schemas.openxmlformats.org/officeDocument/2006/relationships/image" Target="../media/image3160.svg"/><Relationship Id="rId198" Type="http://schemas.openxmlformats.org/officeDocument/2006/relationships/image" Target="../media/image3181.png"/><Relationship Id="rId321" Type="http://schemas.openxmlformats.org/officeDocument/2006/relationships/image" Target="../media/image3304.svg"/><Relationship Id="rId202" Type="http://schemas.openxmlformats.org/officeDocument/2006/relationships/image" Target="../media/image3185.png"/><Relationship Id="rId223" Type="http://schemas.openxmlformats.org/officeDocument/2006/relationships/image" Target="../media/image3206.svg"/><Relationship Id="rId244" Type="http://schemas.openxmlformats.org/officeDocument/2006/relationships/image" Target="../media/image3227.png"/><Relationship Id="rId18" Type="http://schemas.openxmlformats.org/officeDocument/2006/relationships/image" Target="../media/image3001.png"/><Relationship Id="rId39" Type="http://schemas.openxmlformats.org/officeDocument/2006/relationships/image" Target="../media/image3022.svg"/><Relationship Id="rId265" Type="http://schemas.openxmlformats.org/officeDocument/2006/relationships/image" Target="../media/image3248.svg"/><Relationship Id="rId286" Type="http://schemas.openxmlformats.org/officeDocument/2006/relationships/image" Target="../media/image3269.png"/><Relationship Id="rId50" Type="http://schemas.openxmlformats.org/officeDocument/2006/relationships/image" Target="../media/image3033.png"/><Relationship Id="rId104" Type="http://schemas.openxmlformats.org/officeDocument/2006/relationships/image" Target="../media/image3087.png"/><Relationship Id="rId125" Type="http://schemas.openxmlformats.org/officeDocument/2006/relationships/image" Target="../media/image3108.svg"/><Relationship Id="rId146" Type="http://schemas.openxmlformats.org/officeDocument/2006/relationships/image" Target="../media/image3129.png"/><Relationship Id="rId167" Type="http://schemas.openxmlformats.org/officeDocument/2006/relationships/image" Target="../media/image3150.svg"/><Relationship Id="rId188" Type="http://schemas.openxmlformats.org/officeDocument/2006/relationships/image" Target="../media/image3171.png"/><Relationship Id="rId311" Type="http://schemas.openxmlformats.org/officeDocument/2006/relationships/image" Target="../media/image3294.svg"/><Relationship Id="rId71" Type="http://schemas.openxmlformats.org/officeDocument/2006/relationships/image" Target="../media/image3054.svg"/><Relationship Id="rId92" Type="http://schemas.openxmlformats.org/officeDocument/2006/relationships/image" Target="../media/image3075.png"/><Relationship Id="rId213" Type="http://schemas.openxmlformats.org/officeDocument/2006/relationships/image" Target="../media/image3196.svg"/><Relationship Id="rId234" Type="http://schemas.openxmlformats.org/officeDocument/2006/relationships/image" Target="../media/image3217.png"/><Relationship Id="rId2" Type="http://schemas.openxmlformats.org/officeDocument/2006/relationships/image" Target="../media/image2985.png"/><Relationship Id="rId29" Type="http://schemas.openxmlformats.org/officeDocument/2006/relationships/image" Target="../media/image3012.svg"/><Relationship Id="rId255" Type="http://schemas.openxmlformats.org/officeDocument/2006/relationships/image" Target="../media/image3238.svg"/><Relationship Id="rId276" Type="http://schemas.openxmlformats.org/officeDocument/2006/relationships/image" Target="../media/image3259.png"/><Relationship Id="rId297" Type="http://schemas.openxmlformats.org/officeDocument/2006/relationships/image" Target="../media/image3280.svg"/><Relationship Id="rId40" Type="http://schemas.openxmlformats.org/officeDocument/2006/relationships/image" Target="../media/image3023.png"/><Relationship Id="rId115" Type="http://schemas.openxmlformats.org/officeDocument/2006/relationships/image" Target="../media/image3098.svg"/><Relationship Id="rId136" Type="http://schemas.openxmlformats.org/officeDocument/2006/relationships/image" Target="../media/image3119.png"/><Relationship Id="rId157" Type="http://schemas.openxmlformats.org/officeDocument/2006/relationships/image" Target="../media/image3140.svg"/><Relationship Id="rId178" Type="http://schemas.openxmlformats.org/officeDocument/2006/relationships/image" Target="../media/image3161.png"/><Relationship Id="rId301" Type="http://schemas.openxmlformats.org/officeDocument/2006/relationships/image" Target="../media/image3284.svg"/><Relationship Id="rId322" Type="http://schemas.openxmlformats.org/officeDocument/2006/relationships/image" Target="../media/image3305.png"/><Relationship Id="rId61" Type="http://schemas.openxmlformats.org/officeDocument/2006/relationships/image" Target="../media/image3044.svg"/><Relationship Id="rId82" Type="http://schemas.openxmlformats.org/officeDocument/2006/relationships/image" Target="../media/image3065.png"/><Relationship Id="rId199" Type="http://schemas.openxmlformats.org/officeDocument/2006/relationships/image" Target="../media/image3182.svg"/><Relationship Id="rId203" Type="http://schemas.openxmlformats.org/officeDocument/2006/relationships/image" Target="../media/image3186.svg"/><Relationship Id="rId19" Type="http://schemas.openxmlformats.org/officeDocument/2006/relationships/image" Target="../media/image3002.svg"/><Relationship Id="rId224" Type="http://schemas.openxmlformats.org/officeDocument/2006/relationships/image" Target="../media/image3207.png"/><Relationship Id="rId245" Type="http://schemas.openxmlformats.org/officeDocument/2006/relationships/image" Target="../media/image3228.svg"/><Relationship Id="rId266" Type="http://schemas.openxmlformats.org/officeDocument/2006/relationships/image" Target="../media/image3249.png"/><Relationship Id="rId287" Type="http://schemas.openxmlformats.org/officeDocument/2006/relationships/image" Target="../media/image3270.svg"/><Relationship Id="rId30" Type="http://schemas.openxmlformats.org/officeDocument/2006/relationships/image" Target="../media/image3013.png"/><Relationship Id="rId105" Type="http://schemas.openxmlformats.org/officeDocument/2006/relationships/image" Target="../media/image3088.svg"/><Relationship Id="rId126" Type="http://schemas.openxmlformats.org/officeDocument/2006/relationships/image" Target="../media/image3109.png"/><Relationship Id="rId147" Type="http://schemas.openxmlformats.org/officeDocument/2006/relationships/image" Target="../media/image3130.svg"/><Relationship Id="rId168" Type="http://schemas.openxmlformats.org/officeDocument/2006/relationships/image" Target="../media/image3151.png"/><Relationship Id="rId312" Type="http://schemas.openxmlformats.org/officeDocument/2006/relationships/image" Target="../media/image3295.png"/><Relationship Id="rId51" Type="http://schemas.openxmlformats.org/officeDocument/2006/relationships/image" Target="../media/image3034.svg"/><Relationship Id="rId72" Type="http://schemas.openxmlformats.org/officeDocument/2006/relationships/image" Target="../media/image3055.png"/><Relationship Id="rId93" Type="http://schemas.openxmlformats.org/officeDocument/2006/relationships/image" Target="../media/image3076.svg"/><Relationship Id="rId189" Type="http://schemas.openxmlformats.org/officeDocument/2006/relationships/image" Target="../media/image3172.svg"/><Relationship Id="rId3" Type="http://schemas.openxmlformats.org/officeDocument/2006/relationships/image" Target="../media/image2986.svg"/><Relationship Id="rId214" Type="http://schemas.openxmlformats.org/officeDocument/2006/relationships/image" Target="../media/image3197.png"/><Relationship Id="rId235" Type="http://schemas.openxmlformats.org/officeDocument/2006/relationships/image" Target="../media/image3218.svg"/><Relationship Id="rId256" Type="http://schemas.openxmlformats.org/officeDocument/2006/relationships/image" Target="../media/image3239.png"/><Relationship Id="rId277" Type="http://schemas.openxmlformats.org/officeDocument/2006/relationships/image" Target="../media/image3260.svg"/><Relationship Id="rId298" Type="http://schemas.openxmlformats.org/officeDocument/2006/relationships/image" Target="../media/image3281.png"/><Relationship Id="rId116" Type="http://schemas.openxmlformats.org/officeDocument/2006/relationships/image" Target="../media/image3099.png"/><Relationship Id="rId137" Type="http://schemas.openxmlformats.org/officeDocument/2006/relationships/image" Target="../media/image3120.svg"/><Relationship Id="rId158" Type="http://schemas.openxmlformats.org/officeDocument/2006/relationships/image" Target="../media/image3141.png"/><Relationship Id="rId302" Type="http://schemas.openxmlformats.org/officeDocument/2006/relationships/image" Target="../media/image3285.png"/><Relationship Id="rId323" Type="http://schemas.openxmlformats.org/officeDocument/2006/relationships/image" Target="../media/image3306.svg"/><Relationship Id="rId20" Type="http://schemas.openxmlformats.org/officeDocument/2006/relationships/image" Target="../media/image3003.png"/><Relationship Id="rId41" Type="http://schemas.openxmlformats.org/officeDocument/2006/relationships/image" Target="../media/image3024.svg"/><Relationship Id="rId62" Type="http://schemas.openxmlformats.org/officeDocument/2006/relationships/image" Target="../media/image3045.png"/><Relationship Id="rId83" Type="http://schemas.openxmlformats.org/officeDocument/2006/relationships/image" Target="../media/image3066.svg"/><Relationship Id="rId179" Type="http://schemas.openxmlformats.org/officeDocument/2006/relationships/image" Target="../media/image3162.svg"/><Relationship Id="rId190" Type="http://schemas.openxmlformats.org/officeDocument/2006/relationships/image" Target="../media/image3173.png"/><Relationship Id="rId204" Type="http://schemas.openxmlformats.org/officeDocument/2006/relationships/image" Target="../media/image3187.png"/><Relationship Id="rId225" Type="http://schemas.openxmlformats.org/officeDocument/2006/relationships/image" Target="../media/image3208.svg"/><Relationship Id="rId246" Type="http://schemas.openxmlformats.org/officeDocument/2006/relationships/image" Target="../media/image3229.png"/><Relationship Id="rId267" Type="http://schemas.openxmlformats.org/officeDocument/2006/relationships/image" Target="../media/image3250.svg"/><Relationship Id="rId288" Type="http://schemas.openxmlformats.org/officeDocument/2006/relationships/image" Target="../media/image3271.png"/><Relationship Id="rId106" Type="http://schemas.openxmlformats.org/officeDocument/2006/relationships/image" Target="../media/image3089.png"/><Relationship Id="rId127" Type="http://schemas.openxmlformats.org/officeDocument/2006/relationships/image" Target="../media/image3110.svg"/><Relationship Id="rId313" Type="http://schemas.openxmlformats.org/officeDocument/2006/relationships/image" Target="../media/image3296.svg"/><Relationship Id="rId10" Type="http://schemas.openxmlformats.org/officeDocument/2006/relationships/image" Target="../media/image2993.png"/><Relationship Id="rId31" Type="http://schemas.openxmlformats.org/officeDocument/2006/relationships/image" Target="../media/image3014.svg"/><Relationship Id="rId52" Type="http://schemas.openxmlformats.org/officeDocument/2006/relationships/image" Target="../media/image3035.png"/><Relationship Id="rId73" Type="http://schemas.openxmlformats.org/officeDocument/2006/relationships/image" Target="../media/image3056.svg"/><Relationship Id="rId94" Type="http://schemas.openxmlformats.org/officeDocument/2006/relationships/image" Target="../media/image3077.png"/><Relationship Id="rId148" Type="http://schemas.openxmlformats.org/officeDocument/2006/relationships/image" Target="../media/image3131.png"/><Relationship Id="rId169" Type="http://schemas.openxmlformats.org/officeDocument/2006/relationships/image" Target="../media/image3152.svg"/><Relationship Id="rId4" Type="http://schemas.openxmlformats.org/officeDocument/2006/relationships/image" Target="../media/image2987.png"/><Relationship Id="rId180" Type="http://schemas.openxmlformats.org/officeDocument/2006/relationships/image" Target="../media/image3163.png"/><Relationship Id="rId215" Type="http://schemas.openxmlformats.org/officeDocument/2006/relationships/image" Target="../media/image3198.svg"/><Relationship Id="rId236" Type="http://schemas.openxmlformats.org/officeDocument/2006/relationships/image" Target="../media/image3219.png"/><Relationship Id="rId257" Type="http://schemas.openxmlformats.org/officeDocument/2006/relationships/image" Target="../media/image3240.svg"/><Relationship Id="rId278" Type="http://schemas.openxmlformats.org/officeDocument/2006/relationships/image" Target="../media/image3261.png"/><Relationship Id="rId303" Type="http://schemas.openxmlformats.org/officeDocument/2006/relationships/image" Target="../media/image3286.svg"/><Relationship Id="rId42" Type="http://schemas.openxmlformats.org/officeDocument/2006/relationships/image" Target="../media/image3025.png"/><Relationship Id="rId84" Type="http://schemas.openxmlformats.org/officeDocument/2006/relationships/image" Target="../media/image3067.png"/><Relationship Id="rId138" Type="http://schemas.openxmlformats.org/officeDocument/2006/relationships/image" Target="../media/image3121.png"/><Relationship Id="rId191" Type="http://schemas.openxmlformats.org/officeDocument/2006/relationships/image" Target="../media/image3174.svg"/><Relationship Id="rId205" Type="http://schemas.openxmlformats.org/officeDocument/2006/relationships/image" Target="../media/image3188.svg"/><Relationship Id="rId247" Type="http://schemas.openxmlformats.org/officeDocument/2006/relationships/image" Target="../media/image3230.svg"/><Relationship Id="rId107" Type="http://schemas.openxmlformats.org/officeDocument/2006/relationships/image" Target="../media/image3090.svg"/><Relationship Id="rId289" Type="http://schemas.openxmlformats.org/officeDocument/2006/relationships/image" Target="../media/image3272.svg"/><Relationship Id="rId11" Type="http://schemas.openxmlformats.org/officeDocument/2006/relationships/image" Target="../media/image2994.svg"/><Relationship Id="rId53" Type="http://schemas.openxmlformats.org/officeDocument/2006/relationships/image" Target="../media/image3036.svg"/><Relationship Id="rId149" Type="http://schemas.openxmlformats.org/officeDocument/2006/relationships/image" Target="../media/image3132.svg"/><Relationship Id="rId314" Type="http://schemas.openxmlformats.org/officeDocument/2006/relationships/image" Target="../media/image3297.png"/><Relationship Id="rId95" Type="http://schemas.openxmlformats.org/officeDocument/2006/relationships/image" Target="../media/image3078.svg"/><Relationship Id="rId160" Type="http://schemas.openxmlformats.org/officeDocument/2006/relationships/image" Target="../media/image3143.png"/><Relationship Id="rId216" Type="http://schemas.openxmlformats.org/officeDocument/2006/relationships/image" Target="../media/image3199.png"/><Relationship Id="rId258" Type="http://schemas.openxmlformats.org/officeDocument/2006/relationships/image" Target="../media/image3241.png"/><Relationship Id="rId22" Type="http://schemas.openxmlformats.org/officeDocument/2006/relationships/image" Target="../media/image3005.png"/><Relationship Id="rId64" Type="http://schemas.openxmlformats.org/officeDocument/2006/relationships/image" Target="../media/image3047.png"/><Relationship Id="rId118" Type="http://schemas.openxmlformats.org/officeDocument/2006/relationships/image" Target="../media/image3101.png"/><Relationship Id="rId325" Type="http://schemas.openxmlformats.org/officeDocument/2006/relationships/image" Target="../media/image3308.svg"/><Relationship Id="rId171" Type="http://schemas.openxmlformats.org/officeDocument/2006/relationships/image" Target="../media/image3154.svg"/><Relationship Id="rId227" Type="http://schemas.openxmlformats.org/officeDocument/2006/relationships/image" Target="../media/image3210.svg"/><Relationship Id="rId269" Type="http://schemas.openxmlformats.org/officeDocument/2006/relationships/image" Target="../media/image3252.svg"/><Relationship Id="rId33" Type="http://schemas.openxmlformats.org/officeDocument/2006/relationships/image" Target="../media/image3016.svg"/><Relationship Id="rId129" Type="http://schemas.openxmlformats.org/officeDocument/2006/relationships/image" Target="../media/image3112.svg"/><Relationship Id="rId280" Type="http://schemas.openxmlformats.org/officeDocument/2006/relationships/image" Target="../media/image3263.png"/><Relationship Id="rId75" Type="http://schemas.openxmlformats.org/officeDocument/2006/relationships/image" Target="../media/image3058.svg"/><Relationship Id="rId140" Type="http://schemas.openxmlformats.org/officeDocument/2006/relationships/image" Target="../media/image3123.png"/><Relationship Id="rId182" Type="http://schemas.openxmlformats.org/officeDocument/2006/relationships/image" Target="../media/image3165.png"/><Relationship Id="rId6" Type="http://schemas.openxmlformats.org/officeDocument/2006/relationships/image" Target="../media/image2989.png"/><Relationship Id="rId238" Type="http://schemas.openxmlformats.org/officeDocument/2006/relationships/image" Target="../media/image3221.png"/><Relationship Id="rId291" Type="http://schemas.openxmlformats.org/officeDocument/2006/relationships/image" Target="../media/image3274.svg"/><Relationship Id="rId305" Type="http://schemas.openxmlformats.org/officeDocument/2006/relationships/image" Target="../media/image3288.svg"/><Relationship Id="rId44" Type="http://schemas.openxmlformats.org/officeDocument/2006/relationships/image" Target="../media/image3027.png"/><Relationship Id="rId86" Type="http://schemas.openxmlformats.org/officeDocument/2006/relationships/image" Target="../media/image3069.png"/><Relationship Id="rId151" Type="http://schemas.openxmlformats.org/officeDocument/2006/relationships/image" Target="../media/image3134.svg"/><Relationship Id="rId193" Type="http://schemas.openxmlformats.org/officeDocument/2006/relationships/image" Target="../media/image3176.svg"/><Relationship Id="rId207" Type="http://schemas.openxmlformats.org/officeDocument/2006/relationships/image" Target="../media/image3190.svg"/><Relationship Id="rId249" Type="http://schemas.openxmlformats.org/officeDocument/2006/relationships/image" Target="../media/image3232.svg"/><Relationship Id="rId13" Type="http://schemas.openxmlformats.org/officeDocument/2006/relationships/image" Target="../media/image2996.svg"/><Relationship Id="rId109" Type="http://schemas.openxmlformats.org/officeDocument/2006/relationships/image" Target="../media/image3092.svg"/><Relationship Id="rId260" Type="http://schemas.openxmlformats.org/officeDocument/2006/relationships/image" Target="../media/image3243.png"/><Relationship Id="rId316" Type="http://schemas.openxmlformats.org/officeDocument/2006/relationships/image" Target="../media/image3299.png"/><Relationship Id="rId55" Type="http://schemas.openxmlformats.org/officeDocument/2006/relationships/image" Target="../media/image3038.svg"/><Relationship Id="rId97" Type="http://schemas.openxmlformats.org/officeDocument/2006/relationships/image" Target="../media/image3080.svg"/><Relationship Id="rId120" Type="http://schemas.openxmlformats.org/officeDocument/2006/relationships/image" Target="../media/image3103.png"/></Relationships>
</file>

<file path=ppt/slides/_rels/slide14.xml.rels><?xml version="1.0" encoding="UTF-8" standalone="yes"?>
<Relationships xmlns="http://schemas.openxmlformats.org/package/2006/relationships"><Relationship Id="rId117" Type="http://schemas.openxmlformats.org/officeDocument/2006/relationships/image" Target="../media/image3424.svg"/><Relationship Id="rId21" Type="http://schemas.openxmlformats.org/officeDocument/2006/relationships/image" Target="../media/image3328.svg"/><Relationship Id="rId42" Type="http://schemas.openxmlformats.org/officeDocument/2006/relationships/image" Target="../media/image3349.png"/><Relationship Id="rId63" Type="http://schemas.openxmlformats.org/officeDocument/2006/relationships/image" Target="../media/image3370.svg"/><Relationship Id="rId84" Type="http://schemas.openxmlformats.org/officeDocument/2006/relationships/image" Target="../media/image3391.png"/><Relationship Id="rId138" Type="http://schemas.openxmlformats.org/officeDocument/2006/relationships/image" Target="../media/image3445.png"/><Relationship Id="rId159" Type="http://schemas.openxmlformats.org/officeDocument/2006/relationships/image" Target="../media/image3466.svg"/><Relationship Id="rId170" Type="http://schemas.openxmlformats.org/officeDocument/2006/relationships/image" Target="../media/image3477.png"/><Relationship Id="rId191" Type="http://schemas.openxmlformats.org/officeDocument/2006/relationships/image" Target="../media/image3498.svg"/><Relationship Id="rId205" Type="http://schemas.openxmlformats.org/officeDocument/2006/relationships/image" Target="../media/image3512.svg"/><Relationship Id="rId226" Type="http://schemas.openxmlformats.org/officeDocument/2006/relationships/image" Target="../media/image3533.png"/><Relationship Id="rId107" Type="http://schemas.openxmlformats.org/officeDocument/2006/relationships/image" Target="../media/image3414.svg"/><Relationship Id="rId11" Type="http://schemas.openxmlformats.org/officeDocument/2006/relationships/image" Target="../media/image3318.svg"/><Relationship Id="rId32" Type="http://schemas.openxmlformats.org/officeDocument/2006/relationships/image" Target="../media/image3339.png"/><Relationship Id="rId53" Type="http://schemas.openxmlformats.org/officeDocument/2006/relationships/image" Target="../media/image3360.svg"/><Relationship Id="rId74" Type="http://schemas.openxmlformats.org/officeDocument/2006/relationships/image" Target="../media/image3381.png"/><Relationship Id="rId128" Type="http://schemas.openxmlformats.org/officeDocument/2006/relationships/image" Target="../media/image3435.png"/><Relationship Id="rId149" Type="http://schemas.openxmlformats.org/officeDocument/2006/relationships/image" Target="../media/image3456.svg"/><Relationship Id="rId5" Type="http://schemas.openxmlformats.org/officeDocument/2006/relationships/image" Target="../media/image3312.svg"/><Relationship Id="rId95" Type="http://schemas.openxmlformats.org/officeDocument/2006/relationships/image" Target="../media/image3402.svg"/><Relationship Id="rId160" Type="http://schemas.openxmlformats.org/officeDocument/2006/relationships/image" Target="../media/image3467.png"/><Relationship Id="rId181" Type="http://schemas.openxmlformats.org/officeDocument/2006/relationships/image" Target="../media/image3488.svg"/><Relationship Id="rId216" Type="http://schemas.openxmlformats.org/officeDocument/2006/relationships/image" Target="../media/image3523.png"/><Relationship Id="rId22" Type="http://schemas.openxmlformats.org/officeDocument/2006/relationships/image" Target="../media/image3329.png"/><Relationship Id="rId43" Type="http://schemas.openxmlformats.org/officeDocument/2006/relationships/image" Target="../media/image3350.svg"/><Relationship Id="rId64" Type="http://schemas.openxmlformats.org/officeDocument/2006/relationships/image" Target="../media/image3371.png"/><Relationship Id="rId118" Type="http://schemas.openxmlformats.org/officeDocument/2006/relationships/image" Target="../media/image3425.png"/><Relationship Id="rId139" Type="http://schemas.openxmlformats.org/officeDocument/2006/relationships/image" Target="../media/image3446.svg"/><Relationship Id="rId85" Type="http://schemas.openxmlformats.org/officeDocument/2006/relationships/image" Target="../media/image3392.svg"/><Relationship Id="rId150" Type="http://schemas.openxmlformats.org/officeDocument/2006/relationships/image" Target="../media/image3457.png"/><Relationship Id="rId171" Type="http://schemas.openxmlformats.org/officeDocument/2006/relationships/image" Target="../media/image3478.svg"/><Relationship Id="rId192" Type="http://schemas.openxmlformats.org/officeDocument/2006/relationships/image" Target="../media/image3499.png"/><Relationship Id="rId206" Type="http://schemas.openxmlformats.org/officeDocument/2006/relationships/image" Target="../media/image3513.png"/><Relationship Id="rId227" Type="http://schemas.openxmlformats.org/officeDocument/2006/relationships/image" Target="../media/image3534.svg"/><Relationship Id="rId12" Type="http://schemas.openxmlformats.org/officeDocument/2006/relationships/image" Target="../media/image3319.png"/><Relationship Id="rId33" Type="http://schemas.openxmlformats.org/officeDocument/2006/relationships/image" Target="../media/image3340.svg"/><Relationship Id="rId108" Type="http://schemas.openxmlformats.org/officeDocument/2006/relationships/image" Target="../media/image3415.png"/><Relationship Id="rId129" Type="http://schemas.openxmlformats.org/officeDocument/2006/relationships/image" Target="../media/image3436.svg"/><Relationship Id="rId54" Type="http://schemas.openxmlformats.org/officeDocument/2006/relationships/image" Target="../media/image3361.png"/><Relationship Id="rId75" Type="http://schemas.openxmlformats.org/officeDocument/2006/relationships/image" Target="../media/image3382.svg"/><Relationship Id="rId96" Type="http://schemas.openxmlformats.org/officeDocument/2006/relationships/image" Target="../media/image3403.png"/><Relationship Id="rId140" Type="http://schemas.openxmlformats.org/officeDocument/2006/relationships/image" Target="../media/image3447.png"/><Relationship Id="rId161" Type="http://schemas.openxmlformats.org/officeDocument/2006/relationships/image" Target="../media/image3468.svg"/><Relationship Id="rId182" Type="http://schemas.openxmlformats.org/officeDocument/2006/relationships/image" Target="../media/image3489.png"/><Relationship Id="rId217" Type="http://schemas.openxmlformats.org/officeDocument/2006/relationships/image" Target="../media/image3524.svg"/><Relationship Id="rId6" Type="http://schemas.openxmlformats.org/officeDocument/2006/relationships/image" Target="../media/image3313.png"/><Relationship Id="rId23" Type="http://schemas.openxmlformats.org/officeDocument/2006/relationships/image" Target="../media/image3330.svg"/><Relationship Id="rId119" Type="http://schemas.openxmlformats.org/officeDocument/2006/relationships/image" Target="../media/image3426.svg"/><Relationship Id="rId44" Type="http://schemas.openxmlformats.org/officeDocument/2006/relationships/image" Target="../media/image3351.png"/><Relationship Id="rId65" Type="http://schemas.openxmlformats.org/officeDocument/2006/relationships/image" Target="../media/image3372.svg"/><Relationship Id="rId86" Type="http://schemas.openxmlformats.org/officeDocument/2006/relationships/image" Target="../media/image3393.png"/><Relationship Id="rId130" Type="http://schemas.openxmlformats.org/officeDocument/2006/relationships/image" Target="../media/image3437.png"/><Relationship Id="rId151" Type="http://schemas.openxmlformats.org/officeDocument/2006/relationships/image" Target="../media/image3458.svg"/><Relationship Id="rId172" Type="http://schemas.openxmlformats.org/officeDocument/2006/relationships/image" Target="../media/image3479.png"/><Relationship Id="rId193" Type="http://schemas.openxmlformats.org/officeDocument/2006/relationships/image" Target="../media/image3500.svg"/><Relationship Id="rId207" Type="http://schemas.openxmlformats.org/officeDocument/2006/relationships/image" Target="../media/image3514.svg"/><Relationship Id="rId13" Type="http://schemas.openxmlformats.org/officeDocument/2006/relationships/image" Target="../media/image3320.svg"/><Relationship Id="rId109" Type="http://schemas.openxmlformats.org/officeDocument/2006/relationships/image" Target="../media/image3416.svg"/><Relationship Id="rId34" Type="http://schemas.openxmlformats.org/officeDocument/2006/relationships/image" Target="../media/image3341.png"/><Relationship Id="rId55" Type="http://schemas.openxmlformats.org/officeDocument/2006/relationships/image" Target="../media/image3362.svg"/><Relationship Id="rId76" Type="http://schemas.openxmlformats.org/officeDocument/2006/relationships/image" Target="../media/image3383.png"/><Relationship Id="rId97" Type="http://schemas.openxmlformats.org/officeDocument/2006/relationships/image" Target="../media/image3404.svg"/><Relationship Id="rId120" Type="http://schemas.openxmlformats.org/officeDocument/2006/relationships/image" Target="../media/image3427.png"/><Relationship Id="rId141" Type="http://schemas.openxmlformats.org/officeDocument/2006/relationships/image" Target="../media/image3448.svg"/><Relationship Id="rId7" Type="http://schemas.openxmlformats.org/officeDocument/2006/relationships/image" Target="../media/image3314.svg"/><Relationship Id="rId162" Type="http://schemas.openxmlformats.org/officeDocument/2006/relationships/image" Target="../media/image3469.png"/><Relationship Id="rId183" Type="http://schemas.openxmlformats.org/officeDocument/2006/relationships/image" Target="../media/image3490.svg"/><Relationship Id="rId218" Type="http://schemas.openxmlformats.org/officeDocument/2006/relationships/image" Target="../media/image3525.png"/><Relationship Id="rId24" Type="http://schemas.openxmlformats.org/officeDocument/2006/relationships/image" Target="../media/image3331.png"/><Relationship Id="rId45" Type="http://schemas.openxmlformats.org/officeDocument/2006/relationships/image" Target="../media/image3352.svg"/><Relationship Id="rId66" Type="http://schemas.openxmlformats.org/officeDocument/2006/relationships/image" Target="../media/image3373.png"/><Relationship Id="rId87" Type="http://schemas.openxmlformats.org/officeDocument/2006/relationships/image" Target="../media/image3394.svg"/><Relationship Id="rId110" Type="http://schemas.openxmlformats.org/officeDocument/2006/relationships/image" Target="../media/image3417.png"/><Relationship Id="rId131" Type="http://schemas.openxmlformats.org/officeDocument/2006/relationships/image" Target="../media/image3438.svg"/><Relationship Id="rId152" Type="http://schemas.openxmlformats.org/officeDocument/2006/relationships/image" Target="../media/image3459.png"/><Relationship Id="rId173" Type="http://schemas.openxmlformats.org/officeDocument/2006/relationships/image" Target="../media/image3480.svg"/><Relationship Id="rId194" Type="http://schemas.openxmlformats.org/officeDocument/2006/relationships/image" Target="../media/image3501.png"/><Relationship Id="rId208" Type="http://schemas.openxmlformats.org/officeDocument/2006/relationships/image" Target="../media/image3515.png"/><Relationship Id="rId14" Type="http://schemas.openxmlformats.org/officeDocument/2006/relationships/image" Target="../media/image3321.png"/><Relationship Id="rId35" Type="http://schemas.openxmlformats.org/officeDocument/2006/relationships/image" Target="../media/image3342.svg"/><Relationship Id="rId56" Type="http://schemas.openxmlformats.org/officeDocument/2006/relationships/image" Target="../media/image3363.png"/><Relationship Id="rId77" Type="http://schemas.openxmlformats.org/officeDocument/2006/relationships/image" Target="../media/image3384.svg"/><Relationship Id="rId100" Type="http://schemas.openxmlformats.org/officeDocument/2006/relationships/image" Target="../media/image3407.png"/><Relationship Id="rId8" Type="http://schemas.openxmlformats.org/officeDocument/2006/relationships/image" Target="../media/image3315.png"/><Relationship Id="rId98" Type="http://schemas.openxmlformats.org/officeDocument/2006/relationships/image" Target="../media/image3405.png"/><Relationship Id="rId121" Type="http://schemas.openxmlformats.org/officeDocument/2006/relationships/image" Target="../media/image3428.svg"/><Relationship Id="rId142" Type="http://schemas.openxmlformats.org/officeDocument/2006/relationships/image" Target="../media/image3449.png"/><Relationship Id="rId163" Type="http://schemas.openxmlformats.org/officeDocument/2006/relationships/image" Target="../media/image3470.svg"/><Relationship Id="rId184" Type="http://schemas.openxmlformats.org/officeDocument/2006/relationships/image" Target="../media/image3491.png"/><Relationship Id="rId219" Type="http://schemas.openxmlformats.org/officeDocument/2006/relationships/image" Target="../media/image3526.svg"/><Relationship Id="rId3" Type="http://schemas.openxmlformats.org/officeDocument/2006/relationships/image" Target="../media/image3310.svg"/><Relationship Id="rId214" Type="http://schemas.openxmlformats.org/officeDocument/2006/relationships/image" Target="../media/image3521.png"/><Relationship Id="rId25" Type="http://schemas.openxmlformats.org/officeDocument/2006/relationships/image" Target="../media/image3332.svg"/><Relationship Id="rId46" Type="http://schemas.openxmlformats.org/officeDocument/2006/relationships/image" Target="../media/image3353.png"/><Relationship Id="rId67" Type="http://schemas.openxmlformats.org/officeDocument/2006/relationships/image" Target="../media/image3374.svg"/><Relationship Id="rId116" Type="http://schemas.openxmlformats.org/officeDocument/2006/relationships/image" Target="../media/image3423.png"/><Relationship Id="rId137" Type="http://schemas.openxmlformats.org/officeDocument/2006/relationships/image" Target="../media/image3444.svg"/><Relationship Id="rId158" Type="http://schemas.openxmlformats.org/officeDocument/2006/relationships/image" Target="../media/image3465.png"/><Relationship Id="rId20" Type="http://schemas.openxmlformats.org/officeDocument/2006/relationships/image" Target="../media/image3327.png"/><Relationship Id="rId41" Type="http://schemas.openxmlformats.org/officeDocument/2006/relationships/image" Target="../media/image3348.svg"/><Relationship Id="rId62" Type="http://schemas.openxmlformats.org/officeDocument/2006/relationships/image" Target="../media/image3369.png"/><Relationship Id="rId83" Type="http://schemas.openxmlformats.org/officeDocument/2006/relationships/image" Target="../media/image3390.svg"/><Relationship Id="rId88" Type="http://schemas.openxmlformats.org/officeDocument/2006/relationships/image" Target="../media/image3395.png"/><Relationship Id="rId111" Type="http://schemas.openxmlformats.org/officeDocument/2006/relationships/image" Target="../media/image3418.svg"/><Relationship Id="rId132" Type="http://schemas.openxmlformats.org/officeDocument/2006/relationships/image" Target="../media/image3439.png"/><Relationship Id="rId153" Type="http://schemas.openxmlformats.org/officeDocument/2006/relationships/image" Target="../media/image3460.svg"/><Relationship Id="rId174" Type="http://schemas.openxmlformats.org/officeDocument/2006/relationships/image" Target="../media/image3481.png"/><Relationship Id="rId179" Type="http://schemas.openxmlformats.org/officeDocument/2006/relationships/image" Target="../media/image3486.svg"/><Relationship Id="rId195" Type="http://schemas.openxmlformats.org/officeDocument/2006/relationships/image" Target="../media/image3502.svg"/><Relationship Id="rId209" Type="http://schemas.openxmlformats.org/officeDocument/2006/relationships/image" Target="../media/image3516.svg"/><Relationship Id="rId190" Type="http://schemas.openxmlformats.org/officeDocument/2006/relationships/image" Target="../media/image3497.png"/><Relationship Id="rId204" Type="http://schemas.openxmlformats.org/officeDocument/2006/relationships/image" Target="../media/image3511.png"/><Relationship Id="rId220" Type="http://schemas.openxmlformats.org/officeDocument/2006/relationships/image" Target="../media/image3527.png"/><Relationship Id="rId225" Type="http://schemas.openxmlformats.org/officeDocument/2006/relationships/image" Target="../media/image3532.svg"/><Relationship Id="rId15" Type="http://schemas.openxmlformats.org/officeDocument/2006/relationships/image" Target="../media/image3322.svg"/><Relationship Id="rId36" Type="http://schemas.openxmlformats.org/officeDocument/2006/relationships/image" Target="../media/image3343.png"/><Relationship Id="rId57" Type="http://schemas.openxmlformats.org/officeDocument/2006/relationships/image" Target="../media/image3364.svg"/><Relationship Id="rId106" Type="http://schemas.openxmlformats.org/officeDocument/2006/relationships/image" Target="../media/image3413.png"/><Relationship Id="rId127" Type="http://schemas.openxmlformats.org/officeDocument/2006/relationships/image" Target="../media/image3434.svg"/><Relationship Id="rId10" Type="http://schemas.openxmlformats.org/officeDocument/2006/relationships/image" Target="../media/image3317.png"/><Relationship Id="rId31" Type="http://schemas.openxmlformats.org/officeDocument/2006/relationships/image" Target="../media/image3338.svg"/><Relationship Id="rId52" Type="http://schemas.openxmlformats.org/officeDocument/2006/relationships/image" Target="../media/image3359.png"/><Relationship Id="rId73" Type="http://schemas.openxmlformats.org/officeDocument/2006/relationships/image" Target="../media/image3380.svg"/><Relationship Id="rId78" Type="http://schemas.openxmlformats.org/officeDocument/2006/relationships/image" Target="../media/image3385.png"/><Relationship Id="rId94" Type="http://schemas.openxmlformats.org/officeDocument/2006/relationships/image" Target="../media/image3401.png"/><Relationship Id="rId99" Type="http://schemas.openxmlformats.org/officeDocument/2006/relationships/image" Target="../media/image3406.svg"/><Relationship Id="rId101" Type="http://schemas.openxmlformats.org/officeDocument/2006/relationships/image" Target="../media/image3408.svg"/><Relationship Id="rId122" Type="http://schemas.openxmlformats.org/officeDocument/2006/relationships/image" Target="../media/image3429.png"/><Relationship Id="rId143" Type="http://schemas.openxmlformats.org/officeDocument/2006/relationships/image" Target="../media/image3450.svg"/><Relationship Id="rId148" Type="http://schemas.openxmlformats.org/officeDocument/2006/relationships/image" Target="../media/image3455.png"/><Relationship Id="rId164" Type="http://schemas.openxmlformats.org/officeDocument/2006/relationships/image" Target="../media/image3471.png"/><Relationship Id="rId169" Type="http://schemas.openxmlformats.org/officeDocument/2006/relationships/image" Target="../media/image3476.svg"/><Relationship Id="rId185" Type="http://schemas.openxmlformats.org/officeDocument/2006/relationships/image" Target="../media/image3492.svg"/><Relationship Id="rId4" Type="http://schemas.openxmlformats.org/officeDocument/2006/relationships/image" Target="../media/image3311.png"/><Relationship Id="rId9" Type="http://schemas.openxmlformats.org/officeDocument/2006/relationships/image" Target="../media/image3316.svg"/><Relationship Id="rId180" Type="http://schemas.openxmlformats.org/officeDocument/2006/relationships/image" Target="../media/image3487.png"/><Relationship Id="rId210" Type="http://schemas.openxmlformats.org/officeDocument/2006/relationships/image" Target="../media/image3517.png"/><Relationship Id="rId215" Type="http://schemas.openxmlformats.org/officeDocument/2006/relationships/image" Target="../media/image3522.svg"/><Relationship Id="rId26" Type="http://schemas.openxmlformats.org/officeDocument/2006/relationships/image" Target="../media/image3333.png"/><Relationship Id="rId47" Type="http://schemas.openxmlformats.org/officeDocument/2006/relationships/image" Target="../media/image3354.svg"/><Relationship Id="rId68" Type="http://schemas.openxmlformats.org/officeDocument/2006/relationships/image" Target="../media/image3375.png"/><Relationship Id="rId89" Type="http://schemas.openxmlformats.org/officeDocument/2006/relationships/image" Target="../media/image3396.svg"/><Relationship Id="rId112" Type="http://schemas.openxmlformats.org/officeDocument/2006/relationships/image" Target="../media/image3419.png"/><Relationship Id="rId133" Type="http://schemas.openxmlformats.org/officeDocument/2006/relationships/image" Target="../media/image3440.svg"/><Relationship Id="rId154" Type="http://schemas.openxmlformats.org/officeDocument/2006/relationships/image" Target="../media/image3461.png"/><Relationship Id="rId175" Type="http://schemas.openxmlformats.org/officeDocument/2006/relationships/image" Target="../media/image3482.svg"/><Relationship Id="rId196" Type="http://schemas.openxmlformats.org/officeDocument/2006/relationships/image" Target="../media/image3503.png"/><Relationship Id="rId200" Type="http://schemas.openxmlformats.org/officeDocument/2006/relationships/image" Target="../media/image3507.png"/><Relationship Id="rId16" Type="http://schemas.openxmlformats.org/officeDocument/2006/relationships/image" Target="../media/image3323.png"/><Relationship Id="rId221" Type="http://schemas.openxmlformats.org/officeDocument/2006/relationships/image" Target="../media/image3528.svg"/><Relationship Id="rId37" Type="http://schemas.openxmlformats.org/officeDocument/2006/relationships/image" Target="../media/image3344.svg"/><Relationship Id="rId58" Type="http://schemas.openxmlformats.org/officeDocument/2006/relationships/image" Target="../media/image3365.png"/><Relationship Id="rId79" Type="http://schemas.openxmlformats.org/officeDocument/2006/relationships/image" Target="../media/image3386.svg"/><Relationship Id="rId102" Type="http://schemas.openxmlformats.org/officeDocument/2006/relationships/image" Target="../media/image3409.png"/><Relationship Id="rId123" Type="http://schemas.openxmlformats.org/officeDocument/2006/relationships/image" Target="../media/image3430.svg"/><Relationship Id="rId144" Type="http://schemas.openxmlformats.org/officeDocument/2006/relationships/image" Target="../media/image3451.png"/><Relationship Id="rId90" Type="http://schemas.openxmlformats.org/officeDocument/2006/relationships/image" Target="../media/image3397.png"/><Relationship Id="rId165" Type="http://schemas.openxmlformats.org/officeDocument/2006/relationships/image" Target="../media/image3472.svg"/><Relationship Id="rId186" Type="http://schemas.openxmlformats.org/officeDocument/2006/relationships/image" Target="../media/image3493.png"/><Relationship Id="rId211" Type="http://schemas.openxmlformats.org/officeDocument/2006/relationships/image" Target="../media/image3518.svg"/><Relationship Id="rId27" Type="http://schemas.openxmlformats.org/officeDocument/2006/relationships/image" Target="../media/image3334.svg"/><Relationship Id="rId48" Type="http://schemas.openxmlformats.org/officeDocument/2006/relationships/image" Target="../media/image3355.png"/><Relationship Id="rId69" Type="http://schemas.openxmlformats.org/officeDocument/2006/relationships/image" Target="../media/image3376.svg"/><Relationship Id="rId113" Type="http://schemas.openxmlformats.org/officeDocument/2006/relationships/image" Target="../media/image3420.svg"/><Relationship Id="rId134" Type="http://schemas.openxmlformats.org/officeDocument/2006/relationships/image" Target="../media/image3441.png"/><Relationship Id="rId80" Type="http://schemas.openxmlformats.org/officeDocument/2006/relationships/image" Target="../media/image3387.png"/><Relationship Id="rId155" Type="http://schemas.openxmlformats.org/officeDocument/2006/relationships/image" Target="../media/image3462.svg"/><Relationship Id="rId176" Type="http://schemas.openxmlformats.org/officeDocument/2006/relationships/image" Target="../media/image3483.png"/><Relationship Id="rId197" Type="http://schemas.openxmlformats.org/officeDocument/2006/relationships/image" Target="../media/image3504.svg"/><Relationship Id="rId201" Type="http://schemas.openxmlformats.org/officeDocument/2006/relationships/image" Target="../media/image3508.svg"/><Relationship Id="rId222" Type="http://schemas.openxmlformats.org/officeDocument/2006/relationships/image" Target="../media/image3529.png"/><Relationship Id="rId17" Type="http://schemas.openxmlformats.org/officeDocument/2006/relationships/image" Target="../media/image3324.svg"/><Relationship Id="rId38" Type="http://schemas.openxmlformats.org/officeDocument/2006/relationships/image" Target="../media/image3345.png"/><Relationship Id="rId59" Type="http://schemas.openxmlformats.org/officeDocument/2006/relationships/image" Target="../media/image3366.svg"/><Relationship Id="rId103" Type="http://schemas.openxmlformats.org/officeDocument/2006/relationships/image" Target="../media/image3410.svg"/><Relationship Id="rId124" Type="http://schemas.openxmlformats.org/officeDocument/2006/relationships/image" Target="../media/image3431.png"/><Relationship Id="rId70" Type="http://schemas.openxmlformats.org/officeDocument/2006/relationships/image" Target="../media/image3377.png"/><Relationship Id="rId91" Type="http://schemas.openxmlformats.org/officeDocument/2006/relationships/image" Target="../media/image3398.svg"/><Relationship Id="rId145" Type="http://schemas.openxmlformats.org/officeDocument/2006/relationships/image" Target="../media/image3452.svg"/><Relationship Id="rId166" Type="http://schemas.openxmlformats.org/officeDocument/2006/relationships/image" Target="../media/image3473.png"/><Relationship Id="rId187" Type="http://schemas.openxmlformats.org/officeDocument/2006/relationships/image" Target="../media/image3494.svg"/><Relationship Id="rId1" Type="http://schemas.openxmlformats.org/officeDocument/2006/relationships/slideLayout" Target="../slideLayouts/slideLayout2.xml"/><Relationship Id="rId212" Type="http://schemas.openxmlformats.org/officeDocument/2006/relationships/image" Target="../media/image3519.png"/><Relationship Id="rId28" Type="http://schemas.openxmlformats.org/officeDocument/2006/relationships/image" Target="../media/image3335.png"/><Relationship Id="rId49" Type="http://schemas.openxmlformats.org/officeDocument/2006/relationships/image" Target="../media/image3356.svg"/><Relationship Id="rId114" Type="http://schemas.openxmlformats.org/officeDocument/2006/relationships/image" Target="../media/image3421.png"/><Relationship Id="rId60" Type="http://schemas.openxmlformats.org/officeDocument/2006/relationships/image" Target="../media/image3367.png"/><Relationship Id="rId81" Type="http://schemas.openxmlformats.org/officeDocument/2006/relationships/image" Target="../media/image3388.svg"/><Relationship Id="rId135" Type="http://schemas.openxmlformats.org/officeDocument/2006/relationships/image" Target="../media/image3442.svg"/><Relationship Id="rId156" Type="http://schemas.openxmlformats.org/officeDocument/2006/relationships/image" Target="../media/image3463.png"/><Relationship Id="rId177" Type="http://schemas.openxmlformats.org/officeDocument/2006/relationships/image" Target="../media/image3484.svg"/><Relationship Id="rId198" Type="http://schemas.openxmlformats.org/officeDocument/2006/relationships/image" Target="../media/image3505.png"/><Relationship Id="rId202" Type="http://schemas.openxmlformats.org/officeDocument/2006/relationships/image" Target="../media/image3509.png"/><Relationship Id="rId223" Type="http://schemas.openxmlformats.org/officeDocument/2006/relationships/image" Target="../media/image3530.svg"/><Relationship Id="rId18" Type="http://schemas.openxmlformats.org/officeDocument/2006/relationships/image" Target="../media/image3325.png"/><Relationship Id="rId39" Type="http://schemas.openxmlformats.org/officeDocument/2006/relationships/image" Target="../media/image3346.svg"/><Relationship Id="rId50" Type="http://schemas.openxmlformats.org/officeDocument/2006/relationships/image" Target="../media/image3357.png"/><Relationship Id="rId104" Type="http://schemas.openxmlformats.org/officeDocument/2006/relationships/image" Target="../media/image3411.png"/><Relationship Id="rId125" Type="http://schemas.openxmlformats.org/officeDocument/2006/relationships/image" Target="../media/image3432.svg"/><Relationship Id="rId146" Type="http://schemas.openxmlformats.org/officeDocument/2006/relationships/image" Target="../media/image3453.png"/><Relationship Id="rId167" Type="http://schemas.openxmlformats.org/officeDocument/2006/relationships/image" Target="../media/image3474.svg"/><Relationship Id="rId188" Type="http://schemas.openxmlformats.org/officeDocument/2006/relationships/image" Target="../media/image3495.png"/><Relationship Id="rId71" Type="http://schemas.openxmlformats.org/officeDocument/2006/relationships/image" Target="../media/image3378.svg"/><Relationship Id="rId92" Type="http://schemas.openxmlformats.org/officeDocument/2006/relationships/image" Target="../media/image3399.png"/><Relationship Id="rId213" Type="http://schemas.openxmlformats.org/officeDocument/2006/relationships/image" Target="../media/image3520.svg"/><Relationship Id="rId2" Type="http://schemas.openxmlformats.org/officeDocument/2006/relationships/image" Target="../media/image3309.png"/><Relationship Id="rId29" Type="http://schemas.openxmlformats.org/officeDocument/2006/relationships/image" Target="../media/image3336.svg"/><Relationship Id="rId40" Type="http://schemas.openxmlformats.org/officeDocument/2006/relationships/image" Target="../media/image3347.png"/><Relationship Id="rId115" Type="http://schemas.openxmlformats.org/officeDocument/2006/relationships/image" Target="../media/image3422.svg"/><Relationship Id="rId136" Type="http://schemas.openxmlformats.org/officeDocument/2006/relationships/image" Target="../media/image3443.png"/><Relationship Id="rId157" Type="http://schemas.openxmlformats.org/officeDocument/2006/relationships/image" Target="../media/image3464.svg"/><Relationship Id="rId178" Type="http://schemas.openxmlformats.org/officeDocument/2006/relationships/image" Target="../media/image3485.png"/><Relationship Id="rId61" Type="http://schemas.openxmlformats.org/officeDocument/2006/relationships/image" Target="../media/image3368.svg"/><Relationship Id="rId82" Type="http://schemas.openxmlformats.org/officeDocument/2006/relationships/image" Target="../media/image3389.png"/><Relationship Id="rId199" Type="http://schemas.openxmlformats.org/officeDocument/2006/relationships/image" Target="../media/image3506.svg"/><Relationship Id="rId203" Type="http://schemas.openxmlformats.org/officeDocument/2006/relationships/image" Target="../media/image3510.svg"/><Relationship Id="rId19" Type="http://schemas.openxmlformats.org/officeDocument/2006/relationships/image" Target="../media/image3326.svg"/><Relationship Id="rId224" Type="http://schemas.openxmlformats.org/officeDocument/2006/relationships/image" Target="../media/image3531.png"/><Relationship Id="rId30" Type="http://schemas.openxmlformats.org/officeDocument/2006/relationships/image" Target="../media/image3337.png"/><Relationship Id="rId105" Type="http://schemas.openxmlformats.org/officeDocument/2006/relationships/image" Target="../media/image3412.svg"/><Relationship Id="rId126" Type="http://schemas.openxmlformats.org/officeDocument/2006/relationships/image" Target="../media/image3433.png"/><Relationship Id="rId147" Type="http://schemas.openxmlformats.org/officeDocument/2006/relationships/image" Target="../media/image3454.svg"/><Relationship Id="rId168" Type="http://schemas.openxmlformats.org/officeDocument/2006/relationships/image" Target="../media/image3475.png"/><Relationship Id="rId51" Type="http://schemas.openxmlformats.org/officeDocument/2006/relationships/image" Target="../media/image3358.svg"/><Relationship Id="rId72" Type="http://schemas.openxmlformats.org/officeDocument/2006/relationships/image" Target="../media/image3379.png"/><Relationship Id="rId93" Type="http://schemas.openxmlformats.org/officeDocument/2006/relationships/image" Target="../media/image3400.svg"/><Relationship Id="rId189" Type="http://schemas.openxmlformats.org/officeDocument/2006/relationships/image" Target="../media/image3496.svg"/></Relationships>
</file>

<file path=ppt/slides/_rels/slide15.xml.rels><?xml version="1.0" encoding="UTF-8" standalone="yes"?>
<Relationships xmlns="http://schemas.openxmlformats.org/package/2006/relationships"><Relationship Id="rId117" Type="http://schemas.openxmlformats.org/officeDocument/2006/relationships/image" Target="../media/image3650.svg"/><Relationship Id="rId21" Type="http://schemas.openxmlformats.org/officeDocument/2006/relationships/image" Target="../media/image3554.svg"/><Relationship Id="rId42" Type="http://schemas.openxmlformats.org/officeDocument/2006/relationships/image" Target="../media/image3575.png"/><Relationship Id="rId63" Type="http://schemas.openxmlformats.org/officeDocument/2006/relationships/image" Target="../media/image3596.svg"/><Relationship Id="rId84" Type="http://schemas.openxmlformats.org/officeDocument/2006/relationships/image" Target="../media/image3617.png"/><Relationship Id="rId138" Type="http://schemas.openxmlformats.org/officeDocument/2006/relationships/image" Target="../media/image3671.png"/><Relationship Id="rId159" Type="http://schemas.openxmlformats.org/officeDocument/2006/relationships/image" Target="../media/image3692.svg"/><Relationship Id="rId170" Type="http://schemas.openxmlformats.org/officeDocument/2006/relationships/image" Target="../media/image3703.png"/><Relationship Id="rId191" Type="http://schemas.openxmlformats.org/officeDocument/2006/relationships/image" Target="../media/image3724.svg"/><Relationship Id="rId205" Type="http://schemas.openxmlformats.org/officeDocument/2006/relationships/image" Target="../media/image3738.svg"/><Relationship Id="rId226" Type="http://schemas.openxmlformats.org/officeDocument/2006/relationships/image" Target="../media/image3759.png"/><Relationship Id="rId247" Type="http://schemas.openxmlformats.org/officeDocument/2006/relationships/image" Target="../media/image3780.svg"/><Relationship Id="rId107" Type="http://schemas.openxmlformats.org/officeDocument/2006/relationships/image" Target="../media/image3640.svg"/><Relationship Id="rId11" Type="http://schemas.openxmlformats.org/officeDocument/2006/relationships/image" Target="../media/image3544.svg"/><Relationship Id="rId32" Type="http://schemas.openxmlformats.org/officeDocument/2006/relationships/image" Target="../media/image3565.png"/><Relationship Id="rId53" Type="http://schemas.openxmlformats.org/officeDocument/2006/relationships/image" Target="../media/image3586.svg"/><Relationship Id="rId74" Type="http://schemas.openxmlformats.org/officeDocument/2006/relationships/image" Target="../media/image3607.png"/><Relationship Id="rId128" Type="http://schemas.openxmlformats.org/officeDocument/2006/relationships/image" Target="../media/image3661.png"/><Relationship Id="rId149" Type="http://schemas.openxmlformats.org/officeDocument/2006/relationships/image" Target="../media/image3682.svg"/><Relationship Id="rId5" Type="http://schemas.openxmlformats.org/officeDocument/2006/relationships/image" Target="../media/image3538.svg"/><Relationship Id="rId95" Type="http://schemas.openxmlformats.org/officeDocument/2006/relationships/image" Target="../media/image3628.svg"/><Relationship Id="rId160" Type="http://schemas.openxmlformats.org/officeDocument/2006/relationships/image" Target="../media/image3693.png"/><Relationship Id="rId181" Type="http://schemas.openxmlformats.org/officeDocument/2006/relationships/image" Target="../media/image3714.svg"/><Relationship Id="rId216" Type="http://schemas.openxmlformats.org/officeDocument/2006/relationships/image" Target="../media/image3749.png"/><Relationship Id="rId237" Type="http://schemas.openxmlformats.org/officeDocument/2006/relationships/image" Target="../media/image3770.svg"/><Relationship Id="rId22" Type="http://schemas.openxmlformats.org/officeDocument/2006/relationships/image" Target="../media/image3555.png"/><Relationship Id="rId43" Type="http://schemas.openxmlformats.org/officeDocument/2006/relationships/image" Target="../media/image3576.svg"/><Relationship Id="rId64" Type="http://schemas.openxmlformats.org/officeDocument/2006/relationships/image" Target="../media/image3597.png"/><Relationship Id="rId118" Type="http://schemas.openxmlformats.org/officeDocument/2006/relationships/image" Target="../media/image3651.png"/><Relationship Id="rId139" Type="http://schemas.openxmlformats.org/officeDocument/2006/relationships/image" Target="../media/image3672.svg"/><Relationship Id="rId85" Type="http://schemas.openxmlformats.org/officeDocument/2006/relationships/image" Target="../media/image3618.svg"/><Relationship Id="rId150" Type="http://schemas.openxmlformats.org/officeDocument/2006/relationships/image" Target="../media/image3683.png"/><Relationship Id="rId171" Type="http://schemas.openxmlformats.org/officeDocument/2006/relationships/image" Target="../media/image3704.svg"/><Relationship Id="rId192" Type="http://schemas.openxmlformats.org/officeDocument/2006/relationships/image" Target="../media/image3725.png"/><Relationship Id="rId206" Type="http://schemas.openxmlformats.org/officeDocument/2006/relationships/image" Target="../media/image3739.png"/><Relationship Id="rId227" Type="http://schemas.openxmlformats.org/officeDocument/2006/relationships/image" Target="../media/image3760.svg"/><Relationship Id="rId248" Type="http://schemas.openxmlformats.org/officeDocument/2006/relationships/image" Target="../media/image3781.png"/><Relationship Id="rId12" Type="http://schemas.openxmlformats.org/officeDocument/2006/relationships/image" Target="../media/image3545.png"/><Relationship Id="rId33" Type="http://schemas.openxmlformats.org/officeDocument/2006/relationships/image" Target="../media/image3566.svg"/><Relationship Id="rId108" Type="http://schemas.openxmlformats.org/officeDocument/2006/relationships/image" Target="../media/image3641.png"/><Relationship Id="rId129" Type="http://schemas.openxmlformats.org/officeDocument/2006/relationships/image" Target="../media/image3662.svg"/><Relationship Id="rId54" Type="http://schemas.openxmlformats.org/officeDocument/2006/relationships/image" Target="../media/image3587.png"/><Relationship Id="rId75" Type="http://schemas.openxmlformats.org/officeDocument/2006/relationships/image" Target="../media/image3608.svg"/><Relationship Id="rId96" Type="http://schemas.openxmlformats.org/officeDocument/2006/relationships/image" Target="../media/image3629.png"/><Relationship Id="rId140" Type="http://schemas.openxmlformats.org/officeDocument/2006/relationships/image" Target="../media/image3673.png"/><Relationship Id="rId161" Type="http://schemas.openxmlformats.org/officeDocument/2006/relationships/image" Target="../media/image3694.svg"/><Relationship Id="rId182" Type="http://schemas.openxmlformats.org/officeDocument/2006/relationships/image" Target="../media/image3715.png"/><Relationship Id="rId217" Type="http://schemas.openxmlformats.org/officeDocument/2006/relationships/image" Target="../media/image3750.svg"/><Relationship Id="rId6" Type="http://schemas.openxmlformats.org/officeDocument/2006/relationships/image" Target="../media/image3539.png"/><Relationship Id="rId238" Type="http://schemas.openxmlformats.org/officeDocument/2006/relationships/image" Target="../media/image3771.png"/><Relationship Id="rId23" Type="http://schemas.openxmlformats.org/officeDocument/2006/relationships/image" Target="../media/image3556.svg"/><Relationship Id="rId119" Type="http://schemas.openxmlformats.org/officeDocument/2006/relationships/image" Target="../media/image3652.svg"/><Relationship Id="rId44" Type="http://schemas.openxmlformats.org/officeDocument/2006/relationships/image" Target="../media/image3577.png"/><Relationship Id="rId65" Type="http://schemas.openxmlformats.org/officeDocument/2006/relationships/image" Target="../media/image3598.svg"/><Relationship Id="rId86" Type="http://schemas.openxmlformats.org/officeDocument/2006/relationships/image" Target="../media/image3619.png"/><Relationship Id="rId130" Type="http://schemas.openxmlformats.org/officeDocument/2006/relationships/image" Target="../media/image3663.png"/><Relationship Id="rId151" Type="http://schemas.openxmlformats.org/officeDocument/2006/relationships/image" Target="../media/image3684.svg"/><Relationship Id="rId172" Type="http://schemas.openxmlformats.org/officeDocument/2006/relationships/image" Target="../media/image3705.png"/><Relationship Id="rId193" Type="http://schemas.openxmlformats.org/officeDocument/2006/relationships/image" Target="../media/image3726.svg"/><Relationship Id="rId207" Type="http://schemas.openxmlformats.org/officeDocument/2006/relationships/image" Target="../media/image3740.svg"/><Relationship Id="rId228" Type="http://schemas.openxmlformats.org/officeDocument/2006/relationships/image" Target="../media/image3761.png"/><Relationship Id="rId249" Type="http://schemas.openxmlformats.org/officeDocument/2006/relationships/image" Target="../media/image3782.svg"/><Relationship Id="rId13" Type="http://schemas.openxmlformats.org/officeDocument/2006/relationships/image" Target="../media/image3546.svg"/><Relationship Id="rId109" Type="http://schemas.openxmlformats.org/officeDocument/2006/relationships/image" Target="../media/image3642.svg"/><Relationship Id="rId34" Type="http://schemas.openxmlformats.org/officeDocument/2006/relationships/image" Target="../media/image3567.png"/><Relationship Id="rId55" Type="http://schemas.openxmlformats.org/officeDocument/2006/relationships/image" Target="../media/image3588.svg"/><Relationship Id="rId76" Type="http://schemas.openxmlformats.org/officeDocument/2006/relationships/image" Target="../media/image3609.png"/><Relationship Id="rId97" Type="http://schemas.openxmlformats.org/officeDocument/2006/relationships/image" Target="../media/image3630.svg"/><Relationship Id="rId120" Type="http://schemas.openxmlformats.org/officeDocument/2006/relationships/image" Target="../media/image3653.png"/><Relationship Id="rId141" Type="http://schemas.openxmlformats.org/officeDocument/2006/relationships/image" Target="../media/image3674.svg"/><Relationship Id="rId7" Type="http://schemas.openxmlformats.org/officeDocument/2006/relationships/image" Target="../media/image3540.svg"/><Relationship Id="rId162" Type="http://schemas.openxmlformats.org/officeDocument/2006/relationships/image" Target="../media/image3695.png"/><Relationship Id="rId183" Type="http://schemas.openxmlformats.org/officeDocument/2006/relationships/image" Target="../media/image3716.svg"/><Relationship Id="rId218" Type="http://schemas.openxmlformats.org/officeDocument/2006/relationships/image" Target="../media/image3751.png"/><Relationship Id="rId239" Type="http://schemas.openxmlformats.org/officeDocument/2006/relationships/image" Target="../media/image3772.svg"/><Relationship Id="rId250" Type="http://schemas.openxmlformats.org/officeDocument/2006/relationships/image" Target="../media/image3783.png"/><Relationship Id="rId24" Type="http://schemas.openxmlformats.org/officeDocument/2006/relationships/image" Target="../media/image3557.png"/><Relationship Id="rId45" Type="http://schemas.openxmlformats.org/officeDocument/2006/relationships/image" Target="../media/image3578.svg"/><Relationship Id="rId66" Type="http://schemas.openxmlformats.org/officeDocument/2006/relationships/image" Target="../media/image3599.png"/><Relationship Id="rId87" Type="http://schemas.openxmlformats.org/officeDocument/2006/relationships/image" Target="../media/image3620.svg"/><Relationship Id="rId110" Type="http://schemas.openxmlformats.org/officeDocument/2006/relationships/image" Target="../media/image3643.png"/><Relationship Id="rId131" Type="http://schemas.openxmlformats.org/officeDocument/2006/relationships/image" Target="../media/image3664.svg"/><Relationship Id="rId152" Type="http://schemas.openxmlformats.org/officeDocument/2006/relationships/image" Target="../media/image3685.png"/><Relationship Id="rId173" Type="http://schemas.openxmlformats.org/officeDocument/2006/relationships/image" Target="../media/image3706.svg"/><Relationship Id="rId194" Type="http://schemas.openxmlformats.org/officeDocument/2006/relationships/image" Target="../media/image3727.png"/><Relationship Id="rId208" Type="http://schemas.openxmlformats.org/officeDocument/2006/relationships/image" Target="../media/image3741.png"/><Relationship Id="rId229" Type="http://schemas.openxmlformats.org/officeDocument/2006/relationships/image" Target="../media/image3762.svg"/><Relationship Id="rId240" Type="http://schemas.openxmlformats.org/officeDocument/2006/relationships/image" Target="../media/image3773.png"/><Relationship Id="rId14" Type="http://schemas.openxmlformats.org/officeDocument/2006/relationships/image" Target="../media/image3547.png"/><Relationship Id="rId35" Type="http://schemas.openxmlformats.org/officeDocument/2006/relationships/image" Target="../media/image3568.svg"/><Relationship Id="rId56" Type="http://schemas.openxmlformats.org/officeDocument/2006/relationships/image" Target="../media/image3589.png"/><Relationship Id="rId77" Type="http://schemas.openxmlformats.org/officeDocument/2006/relationships/image" Target="../media/image3610.svg"/><Relationship Id="rId100" Type="http://schemas.openxmlformats.org/officeDocument/2006/relationships/image" Target="../media/image3633.png"/><Relationship Id="rId8" Type="http://schemas.openxmlformats.org/officeDocument/2006/relationships/image" Target="../media/image3541.png"/><Relationship Id="rId98" Type="http://schemas.openxmlformats.org/officeDocument/2006/relationships/image" Target="../media/image3631.png"/><Relationship Id="rId121" Type="http://schemas.openxmlformats.org/officeDocument/2006/relationships/image" Target="../media/image3654.svg"/><Relationship Id="rId142" Type="http://schemas.openxmlformats.org/officeDocument/2006/relationships/image" Target="../media/image3675.png"/><Relationship Id="rId163" Type="http://schemas.openxmlformats.org/officeDocument/2006/relationships/image" Target="../media/image3696.svg"/><Relationship Id="rId184" Type="http://schemas.openxmlformats.org/officeDocument/2006/relationships/image" Target="../media/image3717.png"/><Relationship Id="rId219" Type="http://schemas.openxmlformats.org/officeDocument/2006/relationships/image" Target="../media/image3752.svg"/><Relationship Id="rId230" Type="http://schemas.openxmlformats.org/officeDocument/2006/relationships/image" Target="../media/image3763.png"/><Relationship Id="rId251" Type="http://schemas.openxmlformats.org/officeDocument/2006/relationships/image" Target="../media/image3784.svg"/><Relationship Id="rId25" Type="http://schemas.openxmlformats.org/officeDocument/2006/relationships/image" Target="../media/image3558.svg"/><Relationship Id="rId46" Type="http://schemas.openxmlformats.org/officeDocument/2006/relationships/image" Target="../media/image3579.png"/><Relationship Id="rId67" Type="http://schemas.openxmlformats.org/officeDocument/2006/relationships/image" Target="../media/image3600.svg"/><Relationship Id="rId88" Type="http://schemas.openxmlformats.org/officeDocument/2006/relationships/image" Target="../media/image3621.png"/><Relationship Id="rId111" Type="http://schemas.openxmlformats.org/officeDocument/2006/relationships/image" Target="../media/image3644.svg"/><Relationship Id="rId132" Type="http://schemas.openxmlformats.org/officeDocument/2006/relationships/image" Target="../media/image3665.png"/><Relationship Id="rId153" Type="http://schemas.openxmlformats.org/officeDocument/2006/relationships/image" Target="../media/image3686.svg"/><Relationship Id="rId174" Type="http://schemas.openxmlformats.org/officeDocument/2006/relationships/image" Target="../media/image3707.png"/><Relationship Id="rId195" Type="http://schemas.openxmlformats.org/officeDocument/2006/relationships/image" Target="../media/image3728.svg"/><Relationship Id="rId209" Type="http://schemas.openxmlformats.org/officeDocument/2006/relationships/image" Target="../media/image3742.svg"/><Relationship Id="rId220" Type="http://schemas.openxmlformats.org/officeDocument/2006/relationships/image" Target="../media/image3753.png"/><Relationship Id="rId241" Type="http://schemas.openxmlformats.org/officeDocument/2006/relationships/image" Target="../media/image3774.svg"/><Relationship Id="rId15" Type="http://schemas.openxmlformats.org/officeDocument/2006/relationships/image" Target="../media/image3548.svg"/><Relationship Id="rId36" Type="http://schemas.openxmlformats.org/officeDocument/2006/relationships/image" Target="../media/image3569.png"/><Relationship Id="rId57" Type="http://schemas.openxmlformats.org/officeDocument/2006/relationships/image" Target="../media/image3590.svg"/><Relationship Id="rId78" Type="http://schemas.openxmlformats.org/officeDocument/2006/relationships/image" Target="../media/image3611.png"/><Relationship Id="rId99" Type="http://schemas.openxmlformats.org/officeDocument/2006/relationships/image" Target="../media/image3632.svg"/><Relationship Id="rId101" Type="http://schemas.openxmlformats.org/officeDocument/2006/relationships/image" Target="../media/image3634.svg"/><Relationship Id="rId122" Type="http://schemas.openxmlformats.org/officeDocument/2006/relationships/image" Target="../media/image3655.png"/><Relationship Id="rId143" Type="http://schemas.openxmlformats.org/officeDocument/2006/relationships/image" Target="../media/image3676.svg"/><Relationship Id="rId164" Type="http://schemas.openxmlformats.org/officeDocument/2006/relationships/image" Target="../media/image3697.png"/><Relationship Id="rId185" Type="http://schemas.openxmlformats.org/officeDocument/2006/relationships/image" Target="../media/image3718.svg"/><Relationship Id="rId9" Type="http://schemas.openxmlformats.org/officeDocument/2006/relationships/image" Target="../media/image3542.svg"/><Relationship Id="rId210" Type="http://schemas.openxmlformats.org/officeDocument/2006/relationships/image" Target="../media/image3743.png"/><Relationship Id="rId26" Type="http://schemas.openxmlformats.org/officeDocument/2006/relationships/image" Target="../media/image3559.png"/><Relationship Id="rId231" Type="http://schemas.openxmlformats.org/officeDocument/2006/relationships/image" Target="../media/image3764.svg"/><Relationship Id="rId252" Type="http://schemas.openxmlformats.org/officeDocument/2006/relationships/image" Target="../media/image3785.png"/><Relationship Id="rId47" Type="http://schemas.openxmlformats.org/officeDocument/2006/relationships/image" Target="../media/image3580.svg"/><Relationship Id="rId68" Type="http://schemas.openxmlformats.org/officeDocument/2006/relationships/image" Target="../media/image3601.png"/><Relationship Id="rId89" Type="http://schemas.openxmlformats.org/officeDocument/2006/relationships/image" Target="../media/image3622.svg"/><Relationship Id="rId112" Type="http://schemas.openxmlformats.org/officeDocument/2006/relationships/image" Target="../media/image3645.png"/><Relationship Id="rId133" Type="http://schemas.openxmlformats.org/officeDocument/2006/relationships/image" Target="../media/image3666.svg"/><Relationship Id="rId154" Type="http://schemas.openxmlformats.org/officeDocument/2006/relationships/image" Target="../media/image3687.png"/><Relationship Id="rId175" Type="http://schemas.openxmlformats.org/officeDocument/2006/relationships/image" Target="../media/image3708.svg"/><Relationship Id="rId196" Type="http://schemas.openxmlformats.org/officeDocument/2006/relationships/image" Target="../media/image3729.png"/><Relationship Id="rId200" Type="http://schemas.openxmlformats.org/officeDocument/2006/relationships/image" Target="../media/image3733.png"/><Relationship Id="rId16" Type="http://schemas.openxmlformats.org/officeDocument/2006/relationships/image" Target="../media/image3549.png"/><Relationship Id="rId221" Type="http://schemas.openxmlformats.org/officeDocument/2006/relationships/image" Target="../media/image3754.svg"/><Relationship Id="rId242" Type="http://schemas.openxmlformats.org/officeDocument/2006/relationships/image" Target="../media/image3775.png"/><Relationship Id="rId37" Type="http://schemas.openxmlformats.org/officeDocument/2006/relationships/image" Target="../media/image3570.svg"/><Relationship Id="rId58" Type="http://schemas.openxmlformats.org/officeDocument/2006/relationships/image" Target="../media/image3591.png"/><Relationship Id="rId79" Type="http://schemas.openxmlformats.org/officeDocument/2006/relationships/image" Target="../media/image3612.svg"/><Relationship Id="rId102" Type="http://schemas.openxmlformats.org/officeDocument/2006/relationships/image" Target="../media/image3635.png"/><Relationship Id="rId123" Type="http://schemas.openxmlformats.org/officeDocument/2006/relationships/image" Target="../media/image3656.svg"/><Relationship Id="rId144" Type="http://schemas.openxmlformats.org/officeDocument/2006/relationships/image" Target="../media/image3677.png"/><Relationship Id="rId90" Type="http://schemas.openxmlformats.org/officeDocument/2006/relationships/image" Target="../media/image3623.png"/><Relationship Id="rId165" Type="http://schemas.openxmlformats.org/officeDocument/2006/relationships/image" Target="../media/image3698.svg"/><Relationship Id="rId186" Type="http://schemas.openxmlformats.org/officeDocument/2006/relationships/image" Target="../media/image3719.png"/><Relationship Id="rId211" Type="http://schemas.openxmlformats.org/officeDocument/2006/relationships/image" Target="../media/image3744.svg"/><Relationship Id="rId232" Type="http://schemas.openxmlformats.org/officeDocument/2006/relationships/image" Target="../media/image3765.png"/><Relationship Id="rId253" Type="http://schemas.openxmlformats.org/officeDocument/2006/relationships/image" Target="../media/image3786.svg"/><Relationship Id="rId27" Type="http://schemas.openxmlformats.org/officeDocument/2006/relationships/image" Target="../media/image3560.svg"/><Relationship Id="rId48" Type="http://schemas.openxmlformats.org/officeDocument/2006/relationships/image" Target="../media/image3581.png"/><Relationship Id="rId69" Type="http://schemas.openxmlformats.org/officeDocument/2006/relationships/image" Target="../media/image3602.svg"/><Relationship Id="rId113" Type="http://schemas.openxmlformats.org/officeDocument/2006/relationships/image" Target="../media/image3646.svg"/><Relationship Id="rId134" Type="http://schemas.openxmlformats.org/officeDocument/2006/relationships/image" Target="../media/image3667.png"/><Relationship Id="rId80" Type="http://schemas.openxmlformats.org/officeDocument/2006/relationships/image" Target="../media/image3613.png"/><Relationship Id="rId155" Type="http://schemas.openxmlformats.org/officeDocument/2006/relationships/image" Target="../media/image3688.svg"/><Relationship Id="rId176" Type="http://schemas.openxmlformats.org/officeDocument/2006/relationships/image" Target="../media/image3709.png"/><Relationship Id="rId197" Type="http://schemas.openxmlformats.org/officeDocument/2006/relationships/image" Target="../media/image3730.svg"/><Relationship Id="rId201" Type="http://schemas.openxmlformats.org/officeDocument/2006/relationships/image" Target="../media/image3734.svg"/><Relationship Id="rId222" Type="http://schemas.openxmlformats.org/officeDocument/2006/relationships/image" Target="../media/image3755.png"/><Relationship Id="rId243" Type="http://schemas.openxmlformats.org/officeDocument/2006/relationships/image" Target="../media/image3776.svg"/><Relationship Id="rId17" Type="http://schemas.openxmlformats.org/officeDocument/2006/relationships/image" Target="../media/image3550.svg"/><Relationship Id="rId38" Type="http://schemas.openxmlformats.org/officeDocument/2006/relationships/image" Target="../media/image3571.png"/><Relationship Id="rId59" Type="http://schemas.openxmlformats.org/officeDocument/2006/relationships/image" Target="../media/image3592.svg"/><Relationship Id="rId103" Type="http://schemas.openxmlformats.org/officeDocument/2006/relationships/image" Target="../media/image3636.svg"/><Relationship Id="rId124" Type="http://schemas.openxmlformats.org/officeDocument/2006/relationships/image" Target="../media/image3657.png"/><Relationship Id="rId70" Type="http://schemas.openxmlformats.org/officeDocument/2006/relationships/image" Target="../media/image3603.png"/><Relationship Id="rId91" Type="http://schemas.openxmlformats.org/officeDocument/2006/relationships/image" Target="../media/image3624.svg"/><Relationship Id="rId145" Type="http://schemas.openxmlformats.org/officeDocument/2006/relationships/image" Target="../media/image3678.svg"/><Relationship Id="rId166" Type="http://schemas.openxmlformats.org/officeDocument/2006/relationships/image" Target="../media/image3699.png"/><Relationship Id="rId187" Type="http://schemas.openxmlformats.org/officeDocument/2006/relationships/image" Target="../media/image3720.svg"/><Relationship Id="rId1" Type="http://schemas.openxmlformats.org/officeDocument/2006/relationships/slideLayout" Target="../slideLayouts/slideLayout2.xml"/><Relationship Id="rId212" Type="http://schemas.openxmlformats.org/officeDocument/2006/relationships/image" Target="../media/image3745.png"/><Relationship Id="rId233" Type="http://schemas.openxmlformats.org/officeDocument/2006/relationships/image" Target="../media/image3766.svg"/><Relationship Id="rId254" Type="http://schemas.openxmlformats.org/officeDocument/2006/relationships/image" Target="../media/image3787.png"/><Relationship Id="rId28" Type="http://schemas.openxmlformats.org/officeDocument/2006/relationships/image" Target="../media/image3561.png"/><Relationship Id="rId49" Type="http://schemas.openxmlformats.org/officeDocument/2006/relationships/image" Target="../media/image3582.svg"/><Relationship Id="rId114" Type="http://schemas.openxmlformats.org/officeDocument/2006/relationships/image" Target="../media/image3647.png"/><Relationship Id="rId60" Type="http://schemas.openxmlformats.org/officeDocument/2006/relationships/image" Target="../media/image3593.png"/><Relationship Id="rId81" Type="http://schemas.openxmlformats.org/officeDocument/2006/relationships/image" Target="../media/image3614.svg"/><Relationship Id="rId135" Type="http://schemas.openxmlformats.org/officeDocument/2006/relationships/image" Target="../media/image3668.svg"/><Relationship Id="rId156" Type="http://schemas.openxmlformats.org/officeDocument/2006/relationships/image" Target="../media/image3689.png"/><Relationship Id="rId177" Type="http://schemas.openxmlformats.org/officeDocument/2006/relationships/image" Target="../media/image3710.svg"/><Relationship Id="rId198" Type="http://schemas.openxmlformats.org/officeDocument/2006/relationships/image" Target="../media/image3731.png"/><Relationship Id="rId202" Type="http://schemas.openxmlformats.org/officeDocument/2006/relationships/image" Target="../media/image3735.png"/><Relationship Id="rId223" Type="http://schemas.openxmlformats.org/officeDocument/2006/relationships/image" Target="../media/image3756.svg"/><Relationship Id="rId244" Type="http://schemas.openxmlformats.org/officeDocument/2006/relationships/image" Target="../media/image3777.png"/><Relationship Id="rId18" Type="http://schemas.openxmlformats.org/officeDocument/2006/relationships/image" Target="../media/image3551.png"/><Relationship Id="rId39" Type="http://schemas.openxmlformats.org/officeDocument/2006/relationships/image" Target="../media/image3572.svg"/><Relationship Id="rId50" Type="http://schemas.openxmlformats.org/officeDocument/2006/relationships/image" Target="../media/image3583.png"/><Relationship Id="rId104" Type="http://schemas.openxmlformats.org/officeDocument/2006/relationships/image" Target="../media/image3637.png"/><Relationship Id="rId125" Type="http://schemas.openxmlformats.org/officeDocument/2006/relationships/image" Target="../media/image3658.svg"/><Relationship Id="rId146" Type="http://schemas.openxmlformats.org/officeDocument/2006/relationships/image" Target="../media/image3679.png"/><Relationship Id="rId167" Type="http://schemas.openxmlformats.org/officeDocument/2006/relationships/image" Target="../media/image3700.svg"/><Relationship Id="rId188" Type="http://schemas.openxmlformats.org/officeDocument/2006/relationships/image" Target="../media/image3721.png"/><Relationship Id="rId71" Type="http://schemas.openxmlformats.org/officeDocument/2006/relationships/image" Target="../media/image3604.svg"/><Relationship Id="rId92" Type="http://schemas.openxmlformats.org/officeDocument/2006/relationships/image" Target="../media/image3625.png"/><Relationship Id="rId213" Type="http://schemas.openxmlformats.org/officeDocument/2006/relationships/image" Target="../media/image3746.svg"/><Relationship Id="rId234" Type="http://schemas.openxmlformats.org/officeDocument/2006/relationships/image" Target="../media/image3767.png"/><Relationship Id="rId2" Type="http://schemas.openxmlformats.org/officeDocument/2006/relationships/image" Target="../media/image3535.png"/><Relationship Id="rId29" Type="http://schemas.openxmlformats.org/officeDocument/2006/relationships/image" Target="../media/image3562.svg"/><Relationship Id="rId255" Type="http://schemas.openxmlformats.org/officeDocument/2006/relationships/image" Target="../media/image3788.svg"/><Relationship Id="rId40" Type="http://schemas.openxmlformats.org/officeDocument/2006/relationships/image" Target="../media/image3573.png"/><Relationship Id="rId115" Type="http://schemas.openxmlformats.org/officeDocument/2006/relationships/image" Target="../media/image3648.svg"/><Relationship Id="rId136" Type="http://schemas.openxmlformats.org/officeDocument/2006/relationships/image" Target="../media/image3669.png"/><Relationship Id="rId157" Type="http://schemas.openxmlformats.org/officeDocument/2006/relationships/image" Target="../media/image3690.svg"/><Relationship Id="rId178" Type="http://schemas.openxmlformats.org/officeDocument/2006/relationships/image" Target="../media/image3711.png"/><Relationship Id="rId61" Type="http://schemas.openxmlformats.org/officeDocument/2006/relationships/image" Target="../media/image3594.svg"/><Relationship Id="rId82" Type="http://schemas.openxmlformats.org/officeDocument/2006/relationships/image" Target="../media/image3615.png"/><Relationship Id="rId199" Type="http://schemas.openxmlformats.org/officeDocument/2006/relationships/image" Target="../media/image3732.svg"/><Relationship Id="rId203" Type="http://schemas.openxmlformats.org/officeDocument/2006/relationships/image" Target="../media/image3736.svg"/><Relationship Id="rId19" Type="http://schemas.openxmlformats.org/officeDocument/2006/relationships/image" Target="../media/image3552.svg"/><Relationship Id="rId224" Type="http://schemas.openxmlformats.org/officeDocument/2006/relationships/image" Target="../media/image3757.png"/><Relationship Id="rId245" Type="http://schemas.openxmlformats.org/officeDocument/2006/relationships/image" Target="../media/image3778.svg"/><Relationship Id="rId30" Type="http://schemas.openxmlformats.org/officeDocument/2006/relationships/image" Target="../media/image3563.png"/><Relationship Id="rId105" Type="http://schemas.openxmlformats.org/officeDocument/2006/relationships/image" Target="../media/image3638.svg"/><Relationship Id="rId126" Type="http://schemas.openxmlformats.org/officeDocument/2006/relationships/image" Target="../media/image3659.png"/><Relationship Id="rId147" Type="http://schemas.openxmlformats.org/officeDocument/2006/relationships/image" Target="../media/image3680.svg"/><Relationship Id="rId168" Type="http://schemas.openxmlformats.org/officeDocument/2006/relationships/image" Target="../media/image3701.png"/><Relationship Id="rId51" Type="http://schemas.openxmlformats.org/officeDocument/2006/relationships/image" Target="../media/image3584.svg"/><Relationship Id="rId72" Type="http://schemas.openxmlformats.org/officeDocument/2006/relationships/image" Target="../media/image3605.png"/><Relationship Id="rId93" Type="http://schemas.openxmlformats.org/officeDocument/2006/relationships/image" Target="../media/image3626.svg"/><Relationship Id="rId189" Type="http://schemas.openxmlformats.org/officeDocument/2006/relationships/image" Target="../media/image3722.svg"/><Relationship Id="rId3" Type="http://schemas.openxmlformats.org/officeDocument/2006/relationships/image" Target="../media/image3536.svg"/><Relationship Id="rId214" Type="http://schemas.openxmlformats.org/officeDocument/2006/relationships/image" Target="../media/image3747.png"/><Relationship Id="rId235" Type="http://schemas.openxmlformats.org/officeDocument/2006/relationships/image" Target="../media/image3768.svg"/><Relationship Id="rId256" Type="http://schemas.openxmlformats.org/officeDocument/2006/relationships/image" Target="../media/image3789.png"/><Relationship Id="rId116" Type="http://schemas.openxmlformats.org/officeDocument/2006/relationships/image" Target="../media/image3649.png"/><Relationship Id="rId137" Type="http://schemas.openxmlformats.org/officeDocument/2006/relationships/image" Target="../media/image3670.svg"/><Relationship Id="rId158" Type="http://schemas.openxmlformats.org/officeDocument/2006/relationships/image" Target="../media/image3691.png"/><Relationship Id="rId20" Type="http://schemas.openxmlformats.org/officeDocument/2006/relationships/image" Target="../media/image3553.png"/><Relationship Id="rId41" Type="http://schemas.openxmlformats.org/officeDocument/2006/relationships/image" Target="../media/image3574.svg"/><Relationship Id="rId62" Type="http://schemas.openxmlformats.org/officeDocument/2006/relationships/image" Target="../media/image3595.png"/><Relationship Id="rId83" Type="http://schemas.openxmlformats.org/officeDocument/2006/relationships/image" Target="../media/image3616.svg"/><Relationship Id="rId179" Type="http://schemas.openxmlformats.org/officeDocument/2006/relationships/image" Target="../media/image3712.svg"/><Relationship Id="rId190" Type="http://schemas.openxmlformats.org/officeDocument/2006/relationships/image" Target="../media/image3723.png"/><Relationship Id="rId204" Type="http://schemas.openxmlformats.org/officeDocument/2006/relationships/image" Target="../media/image3737.png"/><Relationship Id="rId225" Type="http://schemas.openxmlformats.org/officeDocument/2006/relationships/image" Target="../media/image3758.svg"/><Relationship Id="rId246" Type="http://schemas.openxmlformats.org/officeDocument/2006/relationships/image" Target="../media/image3779.png"/><Relationship Id="rId106" Type="http://schemas.openxmlformats.org/officeDocument/2006/relationships/image" Target="../media/image3639.png"/><Relationship Id="rId127" Type="http://schemas.openxmlformats.org/officeDocument/2006/relationships/image" Target="../media/image3660.svg"/><Relationship Id="rId10" Type="http://schemas.openxmlformats.org/officeDocument/2006/relationships/image" Target="../media/image3543.png"/><Relationship Id="rId31" Type="http://schemas.openxmlformats.org/officeDocument/2006/relationships/image" Target="../media/image3564.svg"/><Relationship Id="rId52" Type="http://schemas.openxmlformats.org/officeDocument/2006/relationships/image" Target="../media/image3585.png"/><Relationship Id="rId73" Type="http://schemas.openxmlformats.org/officeDocument/2006/relationships/image" Target="../media/image3606.svg"/><Relationship Id="rId94" Type="http://schemas.openxmlformats.org/officeDocument/2006/relationships/image" Target="../media/image3627.png"/><Relationship Id="rId148" Type="http://schemas.openxmlformats.org/officeDocument/2006/relationships/image" Target="../media/image3681.png"/><Relationship Id="rId169" Type="http://schemas.openxmlformats.org/officeDocument/2006/relationships/image" Target="../media/image3702.svg"/><Relationship Id="rId4" Type="http://schemas.openxmlformats.org/officeDocument/2006/relationships/image" Target="../media/image3537.png"/><Relationship Id="rId180" Type="http://schemas.openxmlformats.org/officeDocument/2006/relationships/image" Target="../media/image3713.png"/><Relationship Id="rId215" Type="http://schemas.openxmlformats.org/officeDocument/2006/relationships/image" Target="../media/image3748.svg"/><Relationship Id="rId236" Type="http://schemas.openxmlformats.org/officeDocument/2006/relationships/image" Target="../media/image3769.png"/><Relationship Id="rId257" Type="http://schemas.openxmlformats.org/officeDocument/2006/relationships/image" Target="../media/image3790.svg"/></Relationships>
</file>

<file path=ppt/slides/_rels/slide16.xml.rels><?xml version="1.0" encoding="UTF-8" standalone="yes"?>
<Relationships xmlns="http://schemas.openxmlformats.org/package/2006/relationships"><Relationship Id="rId117" Type="http://schemas.openxmlformats.org/officeDocument/2006/relationships/image" Target="../media/image3906.svg"/><Relationship Id="rId21" Type="http://schemas.openxmlformats.org/officeDocument/2006/relationships/image" Target="../media/image3810.svg"/><Relationship Id="rId42" Type="http://schemas.openxmlformats.org/officeDocument/2006/relationships/image" Target="../media/image3831.png"/><Relationship Id="rId63" Type="http://schemas.openxmlformats.org/officeDocument/2006/relationships/image" Target="../media/image3852.svg"/><Relationship Id="rId84" Type="http://schemas.openxmlformats.org/officeDocument/2006/relationships/image" Target="../media/image3873.png"/><Relationship Id="rId138" Type="http://schemas.openxmlformats.org/officeDocument/2006/relationships/image" Target="../media/image3927.png"/><Relationship Id="rId159" Type="http://schemas.openxmlformats.org/officeDocument/2006/relationships/image" Target="../media/image3948.svg"/><Relationship Id="rId170" Type="http://schemas.openxmlformats.org/officeDocument/2006/relationships/image" Target="../media/image3959.png"/><Relationship Id="rId191" Type="http://schemas.openxmlformats.org/officeDocument/2006/relationships/image" Target="../media/image3980.svg"/><Relationship Id="rId205" Type="http://schemas.openxmlformats.org/officeDocument/2006/relationships/image" Target="../media/image3994.svg"/><Relationship Id="rId226" Type="http://schemas.openxmlformats.org/officeDocument/2006/relationships/image" Target="../media/image4015.png"/><Relationship Id="rId247" Type="http://schemas.openxmlformats.org/officeDocument/2006/relationships/image" Target="../media/image4036.svg"/><Relationship Id="rId107" Type="http://schemas.openxmlformats.org/officeDocument/2006/relationships/image" Target="../media/image3896.svg"/><Relationship Id="rId11" Type="http://schemas.openxmlformats.org/officeDocument/2006/relationships/image" Target="../media/image3800.svg"/><Relationship Id="rId32" Type="http://schemas.openxmlformats.org/officeDocument/2006/relationships/image" Target="../media/image3821.png"/><Relationship Id="rId53" Type="http://schemas.openxmlformats.org/officeDocument/2006/relationships/image" Target="../media/image3842.svg"/><Relationship Id="rId74" Type="http://schemas.openxmlformats.org/officeDocument/2006/relationships/image" Target="../media/image3863.png"/><Relationship Id="rId128" Type="http://schemas.openxmlformats.org/officeDocument/2006/relationships/image" Target="../media/image3917.png"/><Relationship Id="rId149" Type="http://schemas.openxmlformats.org/officeDocument/2006/relationships/image" Target="../media/image3938.svg"/><Relationship Id="rId5" Type="http://schemas.openxmlformats.org/officeDocument/2006/relationships/image" Target="../media/image3794.svg"/><Relationship Id="rId95" Type="http://schemas.openxmlformats.org/officeDocument/2006/relationships/image" Target="../media/image3884.svg"/><Relationship Id="rId160" Type="http://schemas.openxmlformats.org/officeDocument/2006/relationships/image" Target="../media/image3949.png"/><Relationship Id="rId181" Type="http://schemas.openxmlformats.org/officeDocument/2006/relationships/image" Target="../media/image3970.svg"/><Relationship Id="rId216" Type="http://schemas.openxmlformats.org/officeDocument/2006/relationships/image" Target="../media/image4005.png"/><Relationship Id="rId237" Type="http://schemas.openxmlformats.org/officeDocument/2006/relationships/image" Target="../media/image4026.svg"/><Relationship Id="rId22" Type="http://schemas.openxmlformats.org/officeDocument/2006/relationships/image" Target="../media/image3811.png"/><Relationship Id="rId43" Type="http://schemas.openxmlformats.org/officeDocument/2006/relationships/image" Target="../media/image3832.svg"/><Relationship Id="rId64" Type="http://schemas.openxmlformats.org/officeDocument/2006/relationships/image" Target="../media/image3853.png"/><Relationship Id="rId118" Type="http://schemas.openxmlformats.org/officeDocument/2006/relationships/image" Target="../media/image3907.png"/><Relationship Id="rId139" Type="http://schemas.openxmlformats.org/officeDocument/2006/relationships/image" Target="../media/image3928.svg"/><Relationship Id="rId85" Type="http://schemas.openxmlformats.org/officeDocument/2006/relationships/image" Target="../media/image3874.svg"/><Relationship Id="rId150" Type="http://schemas.openxmlformats.org/officeDocument/2006/relationships/image" Target="../media/image3939.png"/><Relationship Id="rId171" Type="http://schemas.openxmlformats.org/officeDocument/2006/relationships/image" Target="../media/image3960.svg"/><Relationship Id="rId192" Type="http://schemas.openxmlformats.org/officeDocument/2006/relationships/image" Target="../media/image3981.png"/><Relationship Id="rId206" Type="http://schemas.openxmlformats.org/officeDocument/2006/relationships/image" Target="../media/image3995.png"/><Relationship Id="rId227" Type="http://schemas.openxmlformats.org/officeDocument/2006/relationships/image" Target="../media/image4016.svg"/><Relationship Id="rId248" Type="http://schemas.openxmlformats.org/officeDocument/2006/relationships/image" Target="../media/image4037.png"/><Relationship Id="rId12" Type="http://schemas.openxmlformats.org/officeDocument/2006/relationships/image" Target="../media/image3801.png"/><Relationship Id="rId33" Type="http://schemas.openxmlformats.org/officeDocument/2006/relationships/image" Target="../media/image3822.svg"/><Relationship Id="rId108" Type="http://schemas.openxmlformats.org/officeDocument/2006/relationships/image" Target="../media/image3897.png"/><Relationship Id="rId129" Type="http://schemas.openxmlformats.org/officeDocument/2006/relationships/image" Target="../media/image3918.svg"/><Relationship Id="rId54" Type="http://schemas.openxmlformats.org/officeDocument/2006/relationships/image" Target="../media/image3843.png"/><Relationship Id="rId75" Type="http://schemas.openxmlformats.org/officeDocument/2006/relationships/image" Target="../media/image3864.svg"/><Relationship Id="rId96" Type="http://schemas.openxmlformats.org/officeDocument/2006/relationships/image" Target="../media/image3885.png"/><Relationship Id="rId140" Type="http://schemas.openxmlformats.org/officeDocument/2006/relationships/image" Target="../media/image3929.png"/><Relationship Id="rId161" Type="http://schemas.openxmlformats.org/officeDocument/2006/relationships/image" Target="../media/image3950.svg"/><Relationship Id="rId182" Type="http://schemas.openxmlformats.org/officeDocument/2006/relationships/image" Target="../media/image3971.png"/><Relationship Id="rId217" Type="http://schemas.openxmlformats.org/officeDocument/2006/relationships/image" Target="../media/image4006.svg"/><Relationship Id="rId6" Type="http://schemas.openxmlformats.org/officeDocument/2006/relationships/image" Target="../media/image3795.png"/><Relationship Id="rId238" Type="http://schemas.openxmlformats.org/officeDocument/2006/relationships/image" Target="../media/image4027.png"/><Relationship Id="rId23" Type="http://schemas.openxmlformats.org/officeDocument/2006/relationships/image" Target="../media/image3812.svg"/><Relationship Id="rId119" Type="http://schemas.openxmlformats.org/officeDocument/2006/relationships/image" Target="../media/image3908.svg"/><Relationship Id="rId44" Type="http://schemas.openxmlformats.org/officeDocument/2006/relationships/image" Target="../media/image3833.png"/><Relationship Id="rId65" Type="http://schemas.openxmlformats.org/officeDocument/2006/relationships/image" Target="../media/image3854.svg"/><Relationship Id="rId86" Type="http://schemas.openxmlformats.org/officeDocument/2006/relationships/image" Target="../media/image3875.png"/><Relationship Id="rId130" Type="http://schemas.openxmlformats.org/officeDocument/2006/relationships/image" Target="../media/image3919.png"/><Relationship Id="rId151" Type="http://schemas.openxmlformats.org/officeDocument/2006/relationships/image" Target="../media/image3940.svg"/><Relationship Id="rId172" Type="http://schemas.openxmlformats.org/officeDocument/2006/relationships/image" Target="../media/image3961.png"/><Relationship Id="rId193" Type="http://schemas.openxmlformats.org/officeDocument/2006/relationships/image" Target="../media/image3982.svg"/><Relationship Id="rId207" Type="http://schemas.openxmlformats.org/officeDocument/2006/relationships/image" Target="../media/image3996.svg"/><Relationship Id="rId228" Type="http://schemas.openxmlformats.org/officeDocument/2006/relationships/image" Target="../media/image4017.png"/><Relationship Id="rId249" Type="http://schemas.openxmlformats.org/officeDocument/2006/relationships/image" Target="../media/image4038.svg"/><Relationship Id="rId13" Type="http://schemas.openxmlformats.org/officeDocument/2006/relationships/image" Target="../media/image3802.svg"/><Relationship Id="rId109" Type="http://schemas.openxmlformats.org/officeDocument/2006/relationships/image" Target="../media/image3898.svg"/><Relationship Id="rId34" Type="http://schemas.openxmlformats.org/officeDocument/2006/relationships/image" Target="../media/image3823.png"/><Relationship Id="rId55" Type="http://schemas.openxmlformats.org/officeDocument/2006/relationships/image" Target="../media/image3844.svg"/><Relationship Id="rId76" Type="http://schemas.openxmlformats.org/officeDocument/2006/relationships/image" Target="../media/image3865.png"/><Relationship Id="rId97" Type="http://schemas.openxmlformats.org/officeDocument/2006/relationships/image" Target="../media/image3886.svg"/><Relationship Id="rId120" Type="http://schemas.openxmlformats.org/officeDocument/2006/relationships/image" Target="../media/image3909.png"/><Relationship Id="rId141" Type="http://schemas.openxmlformats.org/officeDocument/2006/relationships/image" Target="../media/image3930.svg"/><Relationship Id="rId7" Type="http://schemas.openxmlformats.org/officeDocument/2006/relationships/image" Target="../media/image3796.svg"/><Relationship Id="rId162" Type="http://schemas.openxmlformats.org/officeDocument/2006/relationships/image" Target="../media/image3951.png"/><Relationship Id="rId183" Type="http://schemas.openxmlformats.org/officeDocument/2006/relationships/image" Target="../media/image3972.svg"/><Relationship Id="rId218" Type="http://schemas.openxmlformats.org/officeDocument/2006/relationships/image" Target="../media/image4007.png"/><Relationship Id="rId239" Type="http://schemas.openxmlformats.org/officeDocument/2006/relationships/image" Target="../media/image4028.svg"/><Relationship Id="rId250" Type="http://schemas.openxmlformats.org/officeDocument/2006/relationships/image" Target="../media/image4039.png"/><Relationship Id="rId24" Type="http://schemas.openxmlformats.org/officeDocument/2006/relationships/image" Target="../media/image3813.png"/><Relationship Id="rId45" Type="http://schemas.openxmlformats.org/officeDocument/2006/relationships/image" Target="../media/image3834.svg"/><Relationship Id="rId66" Type="http://schemas.openxmlformats.org/officeDocument/2006/relationships/image" Target="../media/image3855.png"/><Relationship Id="rId87" Type="http://schemas.openxmlformats.org/officeDocument/2006/relationships/image" Target="../media/image3876.svg"/><Relationship Id="rId110" Type="http://schemas.openxmlformats.org/officeDocument/2006/relationships/image" Target="../media/image3899.png"/><Relationship Id="rId131" Type="http://schemas.openxmlformats.org/officeDocument/2006/relationships/image" Target="../media/image3920.svg"/><Relationship Id="rId152" Type="http://schemas.openxmlformats.org/officeDocument/2006/relationships/image" Target="../media/image3941.png"/><Relationship Id="rId173" Type="http://schemas.openxmlformats.org/officeDocument/2006/relationships/image" Target="../media/image3962.svg"/><Relationship Id="rId194" Type="http://schemas.openxmlformats.org/officeDocument/2006/relationships/image" Target="../media/image3983.png"/><Relationship Id="rId208" Type="http://schemas.openxmlformats.org/officeDocument/2006/relationships/image" Target="../media/image3997.png"/><Relationship Id="rId229" Type="http://schemas.openxmlformats.org/officeDocument/2006/relationships/image" Target="../media/image4018.svg"/><Relationship Id="rId240" Type="http://schemas.openxmlformats.org/officeDocument/2006/relationships/image" Target="../media/image4029.png"/><Relationship Id="rId14" Type="http://schemas.openxmlformats.org/officeDocument/2006/relationships/image" Target="../media/image3803.png"/><Relationship Id="rId35" Type="http://schemas.openxmlformats.org/officeDocument/2006/relationships/image" Target="../media/image3824.svg"/><Relationship Id="rId56" Type="http://schemas.openxmlformats.org/officeDocument/2006/relationships/image" Target="../media/image3845.png"/><Relationship Id="rId77" Type="http://schemas.openxmlformats.org/officeDocument/2006/relationships/image" Target="../media/image3866.svg"/><Relationship Id="rId100" Type="http://schemas.openxmlformats.org/officeDocument/2006/relationships/image" Target="../media/image3889.png"/><Relationship Id="rId8" Type="http://schemas.openxmlformats.org/officeDocument/2006/relationships/image" Target="../media/image3797.png"/><Relationship Id="rId98" Type="http://schemas.openxmlformats.org/officeDocument/2006/relationships/image" Target="../media/image3887.png"/><Relationship Id="rId121" Type="http://schemas.openxmlformats.org/officeDocument/2006/relationships/image" Target="../media/image3910.svg"/><Relationship Id="rId142" Type="http://schemas.openxmlformats.org/officeDocument/2006/relationships/image" Target="../media/image3931.png"/><Relationship Id="rId163" Type="http://schemas.openxmlformats.org/officeDocument/2006/relationships/image" Target="../media/image3952.svg"/><Relationship Id="rId184" Type="http://schemas.openxmlformats.org/officeDocument/2006/relationships/image" Target="../media/image3973.png"/><Relationship Id="rId219" Type="http://schemas.openxmlformats.org/officeDocument/2006/relationships/image" Target="../media/image4008.svg"/><Relationship Id="rId230" Type="http://schemas.openxmlformats.org/officeDocument/2006/relationships/image" Target="../media/image4019.png"/><Relationship Id="rId251" Type="http://schemas.openxmlformats.org/officeDocument/2006/relationships/image" Target="../media/image4040.svg"/><Relationship Id="rId25" Type="http://schemas.openxmlformats.org/officeDocument/2006/relationships/image" Target="../media/image3814.svg"/><Relationship Id="rId46" Type="http://schemas.openxmlformats.org/officeDocument/2006/relationships/image" Target="../media/image3835.png"/><Relationship Id="rId67" Type="http://schemas.openxmlformats.org/officeDocument/2006/relationships/image" Target="../media/image3856.svg"/><Relationship Id="rId88" Type="http://schemas.openxmlformats.org/officeDocument/2006/relationships/image" Target="../media/image3877.png"/><Relationship Id="rId111" Type="http://schemas.openxmlformats.org/officeDocument/2006/relationships/image" Target="../media/image3900.svg"/><Relationship Id="rId132" Type="http://schemas.openxmlformats.org/officeDocument/2006/relationships/image" Target="../media/image3921.png"/><Relationship Id="rId153" Type="http://schemas.openxmlformats.org/officeDocument/2006/relationships/image" Target="../media/image3942.svg"/><Relationship Id="rId174" Type="http://schemas.openxmlformats.org/officeDocument/2006/relationships/image" Target="../media/image3963.png"/><Relationship Id="rId195" Type="http://schemas.openxmlformats.org/officeDocument/2006/relationships/image" Target="../media/image3984.svg"/><Relationship Id="rId209" Type="http://schemas.openxmlformats.org/officeDocument/2006/relationships/image" Target="../media/image3998.svg"/><Relationship Id="rId220" Type="http://schemas.openxmlformats.org/officeDocument/2006/relationships/image" Target="../media/image4009.png"/><Relationship Id="rId241" Type="http://schemas.openxmlformats.org/officeDocument/2006/relationships/image" Target="../media/image4030.svg"/><Relationship Id="rId15" Type="http://schemas.openxmlformats.org/officeDocument/2006/relationships/image" Target="../media/image3804.svg"/><Relationship Id="rId36" Type="http://schemas.openxmlformats.org/officeDocument/2006/relationships/image" Target="../media/image3825.png"/><Relationship Id="rId57" Type="http://schemas.openxmlformats.org/officeDocument/2006/relationships/image" Target="../media/image3846.svg"/><Relationship Id="rId78" Type="http://schemas.openxmlformats.org/officeDocument/2006/relationships/image" Target="../media/image3867.png"/><Relationship Id="rId99" Type="http://schemas.openxmlformats.org/officeDocument/2006/relationships/image" Target="../media/image3888.svg"/><Relationship Id="rId101" Type="http://schemas.openxmlformats.org/officeDocument/2006/relationships/image" Target="../media/image3890.svg"/><Relationship Id="rId122" Type="http://schemas.openxmlformats.org/officeDocument/2006/relationships/image" Target="../media/image3911.png"/><Relationship Id="rId143" Type="http://schemas.openxmlformats.org/officeDocument/2006/relationships/image" Target="../media/image3932.svg"/><Relationship Id="rId164" Type="http://schemas.openxmlformats.org/officeDocument/2006/relationships/image" Target="../media/image3953.png"/><Relationship Id="rId185" Type="http://schemas.openxmlformats.org/officeDocument/2006/relationships/image" Target="../media/image3974.svg"/><Relationship Id="rId9" Type="http://schemas.openxmlformats.org/officeDocument/2006/relationships/image" Target="../media/image3798.svg"/><Relationship Id="rId210" Type="http://schemas.openxmlformats.org/officeDocument/2006/relationships/image" Target="../media/image3999.png"/><Relationship Id="rId26" Type="http://schemas.openxmlformats.org/officeDocument/2006/relationships/image" Target="../media/image3815.png"/><Relationship Id="rId231" Type="http://schemas.openxmlformats.org/officeDocument/2006/relationships/image" Target="../media/image4020.svg"/><Relationship Id="rId252" Type="http://schemas.openxmlformats.org/officeDocument/2006/relationships/image" Target="../media/image4041.png"/><Relationship Id="rId47" Type="http://schemas.openxmlformats.org/officeDocument/2006/relationships/image" Target="../media/image3836.svg"/><Relationship Id="rId68" Type="http://schemas.openxmlformats.org/officeDocument/2006/relationships/image" Target="../media/image3857.png"/><Relationship Id="rId89" Type="http://schemas.openxmlformats.org/officeDocument/2006/relationships/image" Target="../media/image3878.svg"/><Relationship Id="rId112" Type="http://schemas.openxmlformats.org/officeDocument/2006/relationships/image" Target="../media/image3901.png"/><Relationship Id="rId133" Type="http://schemas.openxmlformats.org/officeDocument/2006/relationships/image" Target="../media/image3922.svg"/><Relationship Id="rId154" Type="http://schemas.openxmlformats.org/officeDocument/2006/relationships/image" Target="../media/image3943.png"/><Relationship Id="rId175" Type="http://schemas.openxmlformats.org/officeDocument/2006/relationships/image" Target="../media/image3964.svg"/><Relationship Id="rId196" Type="http://schemas.openxmlformats.org/officeDocument/2006/relationships/image" Target="../media/image3985.png"/><Relationship Id="rId200" Type="http://schemas.openxmlformats.org/officeDocument/2006/relationships/image" Target="../media/image3989.png"/><Relationship Id="rId16" Type="http://schemas.openxmlformats.org/officeDocument/2006/relationships/image" Target="../media/image3805.png"/><Relationship Id="rId221" Type="http://schemas.openxmlformats.org/officeDocument/2006/relationships/image" Target="../media/image4010.svg"/><Relationship Id="rId242" Type="http://schemas.openxmlformats.org/officeDocument/2006/relationships/image" Target="../media/image4031.png"/><Relationship Id="rId37" Type="http://schemas.openxmlformats.org/officeDocument/2006/relationships/image" Target="../media/image3826.svg"/><Relationship Id="rId58" Type="http://schemas.openxmlformats.org/officeDocument/2006/relationships/image" Target="../media/image3847.png"/><Relationship Id="rId79" Type="http://schemas.openxmlformats.org/officeDocument/2006/relationships/image" Target="../media/image3868.svg"/><Relationship Id="rId102" Type="http://schemas.openxmlformats.org/officeDocument/2006/relationships/image" Target="../media/image3891.png"/><Relationship Id="rId123" Type="http://schemas.openxmlformats.org/officeDocument/2006/relationships/image" Target="../media/image3912.svg"/><Relationship Id="rId144" Type="http://schemas.openxmlformats.org/officeDocument/2006/relationships/image" Target="../media/image3933.png"/><Relationship Id="rId90" Type="http://schemas.openxmlformats.org/officeDocument/2006/relationships/image" Target="../media/image3879.png"/><Relationship Id="rId165" Type="http://schemas.openxmlformats.org/officeDocument/2006/relationships/image" Target="../media/image3954.svg"/><Relationship Id="rId186" Type="http://schemas.openxmlformats.org/officeDocument/2006/relationships/image" Target="../media/image3975.png"/><Relationship Id="rId211" Type="http://schemas.openxmlformats.org/officeDocument/2006/relationships/image" Target="../media/image4000.svg"/><Relationship Id="rId232" Type="http://schemas.openxmlformats.org/officeDocument/2006/relationships/image" Target="../media/image4021.png"/><Relationship Id="rId253" Type="http://schemas.openxmlformats.org/officeDocument/2006/relationships/image" Target="../media/image4042.svg"/><Relationship Id="rId27" Type="http://schemas.openxmlformats.org/officeDocument/2006/relationships/image" Target="../media/image3816.svg"/><Relationship Id="rId48" Type="http://schemas.openxmlformats.org/officeDocument/2006/relationships/image" Target="../media/image3837.png"/><Relationship Id="rId69" Type="http://schemas.openxmlformats.org/officeDocument/2006/relationships/image" Target="../media/image3858.svg"/><Relationship Id="rId113" Type="http://schemas.openxmlformats.org/officeDocument/2006/relationships/image" Target="../media/image3902.svg"/><Relationship Id="rId134" Type="http://schemas.openxmlformats.org/officeDocument/2006/relationships/image" Target="../media/image3923.png"/><Relationship Id="rId80" Type="http://schemas.openxmlformats.org/officeDocument/2006/relationships/image" Target="../media/image3869.png"/><Relationship Id="rId155" Type="http://schemas.openxmlformats.org/officeDocument/2006/relationships/image" Target="../media/image3944.svg"/><Relationship Id="rId176" Type="http://schemas.openxmlformats.org/officeDocument/2006/relationships/image" Target="../media/image3965.png"/><Relationship Id="rId197" Type="http://schemas.openxmlformats.org/officeDocument/2006/relationships/image" Target="../media/image3986.svg"/><Relationship Id="rId201" Type="http://schemas.openxmlformats.org/officeDocument/2006/relationships/image" Target="../media/image3990.svg"/><Relationship Id="rId222" Type="http://schemas.openxmlformats.org/officeDocument/2006/relationships/image" Target="../media/image4011.png"/><Relationship Id="rId243" Type="http://schemas.openxmlformats.org/officeDocument/2006/relationships/image" Target="../media/image4032.svg"/><Relationship Id="rId17" Type="http://schemas.openxmlformats.org/officeDocument/2006/relationships/image" Target="../media/image3806.svg"/><Relationship Id="rId38" Type="http://schemas.openxmlformats.org/officeDocument/2006/relationships/image" Target="../media/image3827.png"/><Relationship Id="rId59" Type="http://schemas.openxmlformats.org/officeDocument/2006/relationships/image" Target="../media/image3848.svg"/><Relationship Id="rId103" Type="http://schemas.openxmlformats.org/officeDocument/2006/relationships/image" Target="../media/image3892.svg"/><Relationship Id="rId124" Type="http://schemas.openxmlformats.org/officeDocument/2006/relationships/image" Target="../media/image3913.png"/><Relationship Id="rId70" Type="http://schemas.openxmlformats.org/officeDocument/2006/relationships/image" Target="../media/image3859.png"/><Relationship Id="rId91" Type="http://schemas.openxmlformats.org/officeDocument/2006/relationships/image" Target="../media/image3880.svg"/><Relationship Id="rId145" Type="http://schemas.openxmlformats.org/officeDocument/2006/relationships/image" Target="../media/image3934.svg"/><Relationship Id="rId166" Type="http://schemas.openxmlformats.org/officeDocument/2006/relationships/image" Target="../media/image3955.png"/><Relationship Id="rId187" Type="http://schemas.openxmlformats.org/officeDocument/2006/relationships/image" Target="../media/image3976.svg"/><Relationship Id="rId1" Type="http://schemas.openxmlformats.org/officeDocument/2006/relationships/slideLayout" Target="../slideLayouts/slideLayout2.xml"/><Relationship Id="rId212" Type="http://schemas.openxmlformats.org/officeDocument/2006/relationships/image" Target="../media/image4001.png"/><Relationship Id="rId233" Type="http://schemas.openxmlformats.org/officeDocument/2006/relationships/image" Target="../media/image4022.svg"/><Relationship Id="rId254" Type="http://schemas.openxmlformats.org/officeDocument/2006/relationships/image" Target="../media/image4043.png"/><Relationship Id="rId28" Type="http://schemas.openxmlformats.org/officeDocument/2006/relationships/image" Target="../media/image3817.png"/><Relationship Id="rId49" Type="http://schemas.openxmlformats.org/officeDocument/2006/relationships/image" Target="../media/image3838.svg"/><Relationship Id="rId114" Type="http://schemas.openxmlformats.org/officeDocument/2006/relationships/image" Target="../media/image3903.png"/><Relationship Id="rId60" Type="http://schemas.openxmlformats.org/officeDocument/2006/relationships/image" Target="../media/image3849.png"/><Relationship Id="rId81" Type="http://schemas.openxmlformats.org/officeDocument/2006/relationships/image" Target="../media/image3870.svg"/><Relationship Id="rId135" Type="http://schemas.openxmlformats.org/officeDocument/2006/relationships/image" Target="../media/image3924.svg"/><Relationship Id="rId156" Type="http://schemas.openxmlformats.org/officeDocument/2006/relationships/image" Target="../media/image3945.png"/><Relationship Id="rId177" Type="http://schemas.openxmlformats.org/officeDocument/2006/relationships/image" Target="../media/image3966.svg"/><Relationship Id="rId198" Type="http://schemas.openxmlformats.org/officeDocument/2006/relationships/image" Target="../media/image3987.png"/><Relationship Id="rId202" Type="http://schemas.openxmlformats.org/officeDocument/2006/relationships/image" Target="../media/image3991.png"/><Relationship Id="rId223" Type="http://schemas.openxmlformats.org/officeDocument/2006/relationships/image" Target="../media/image4012.svg"/><Relationship Id="rId244" Type="http://schemas.openxmlformats.org/officeDocument/2006/relationships/image" Target="../media/image4033.png"/><Relationship Id="rId18" Type="http://schemas.openxmlformats.org/officeDocument/2006/relationships/image" Target="../media/image3807.png"/><Relationship Id="rId39" Type="http://schemas.openxmlformats.org/officeDocument/2006/relationships/image" Target="../media/image3828.svg"/><Relationship Id="rId50" Type="http://schemas.openxmlformats.org/officeDocument/2006/relationships/image" Target="../media/image3839.png"/><Relationship Id="rId104" Type="http://schemas.openxmlformats.org/officeDocument/2006/relationships/image" Target="../media/image3893.png"/><Relationship Id="rId125" Type="http://schemas.openxmlformats.org/officeDocument/2006/relationships/image" Target="../media/image3914.svg"/><Relationship Id="rId146" Type="http://schemas.openxmlformats.org/officeDocument/2006/relationships/image" Target="../media/image3935.png"/><Relationship Id="rId167" Type="http://schemas.openxmlformats.org/officeDocument/2006/relationships/image" Target="../media/image3956.svg"/><Relationship Id="rId188" Type="http://schemas.openxmlformats.org/officeDocument/2006/relationships/image" Target="../media/image3977.png"/><Relationship Id="rId71" Type="http://schemas.openxmlformats.org/officeDocument/2006/relationships/image" Target="../media/image3860.svg"/><Relationship Id="rId92" Type="http://schemas.openxmlformats.org/officeDocument/2006/relationships/image" Target="../media/image3881.png"/><Relationship Id="rId213" Type="http://schemas.openxmlformats.org/officeDocument/2006/relationships/image" Target="../media/image4002.svg"/><Relationship Id="rId234" Type="http://schemas.openxmlformats.org/officeDocument/2006/relationships/image" Target="../media/image4023.png"/><Relationship Id="rId2" Type="http://schemas.openxmlformats.org/officeDocument/2006/relationships/image" Target="../media/image3791.png"/><Relationship Id="rId29" Type="http://schemas.openxmlformats.org/officeDocument/2006/relationships/image" Target="../media/image3818.svg"/><Relationship Id="rId255" Type="http://schemas.openxmlformats.org/officeDocument/2006/relationships/image" Target="../media/image4044.svg"/><Relationship Id="rId40" Type="http://schemas.openxmlformats.org/officeDocument/2006/relationships/image" Target="../media/image3829.png"/><Relationship Id="rId115" Type="http://schemas.openxmlformats.org/officeDocument/2006/relationships/image" Target="../media/image3904.svg"/><Relationship Id="rId136" Type="http://schemas.openxmlformats.org/officeDocument/2006/relationships/image" Target="../media/image3925.png"/><Relationship Id="rId157" Type="http://schemas.openxmlformats.org/officeDocument/2006/relationships/image" Target="../media/image3946.svg"/><Relationship Id="rId178" Type="http://schemas.openxmlformats.org/officeDocument/2006/relationships/image" Target="../media/image3967.png"/><Relationship Id="rId61" Type="http://schemas.openxmlformats.org/officeDocument/2006/relationships/image" Target="../media/image3850.svg"/><Relationship Id="rId82" Type="http://schemas.openxmlformats.org/officeDocument/2006/relationships/image" Target="../media/image3871.png"/><Relationship Id="rId199" Type="http://schemas.openxmlformats.org/officeDocument/2006/relationships/image" Target="../media/image3988.svg"/><Relationship Id="rId203" Type="http://schemas.openxmlformats.org/officeDocument/2006/relationships/image" Target="../media/image3992.svg"/><Relationship Id="rId19" Type="http://schemas.openxmlformats.org/officeDocument/2006/relationships/image" Target="../media/image3808.svg"/><Relationship Id="rId224" Type="http://schemas.openxmlformats.org/officeDocument/2006/relationships/image" Target="../media/image4013.png"/><Relationship Id="rId245" Type="http://schemas.openxmlformats.org/officeDocument/2006/relationships/image" Target="../media/image4034.svg"/><Relationship Id="rId30" Type="http://schemas.openxmlformats.org/officeDocument/2006/relationships/image" Target="../media/image3819.png"/><Relationship Id="rId105" Type="http://schemas.openxmlformats.org/officeDocument/2006/relationships/image" Target="../media/image3894.svg"/><Relationship Id="rId126" Type="http://schemas.openxmlformats.org/officeDocument/2006/relationships/image" Target="../media/image3915.png"/><Relationship Id="rId147" Type="http://schemas.openxmlformats.org/officeDocument/2006/relationships/image" Target="../media/image3936.svg"/><Relationship Id="rId168" Type="http://schemas.openxmlformats.org/officeDocument/2006/relationships/image" Target="../media/image3957.png"/><Relationship Id="rId51" Type="http://schemas.openxmlformats.org/officeDocument/2006/relationships/image" Target="../media/image3840.svg"/><Relationship Id="rId72" Type="http://schemas.openxmlformats.org/officeDocument/2006/relationships/image" Target="../media/image3861.png"/><Relationship Id="rId93" Type="http://schemas.openxmlformats.org/officeDocument/2006/relationships/image" Target="../media/image3882.svg"/><Relationship Id="rId189" Type="http://schemas.openxmlformats.org/officeDocument/2006/relationships/image" Target="../media/image3978.svg"/><Relationship Id="rId3" Type="http://schemas.openxmlformats.org/officeDocument/2006/relationships/image" Target="../media/image3792.svg"/><Relationship Id="rId214" Type="http://schemas.openxmlformats.org/officeDocument/2006/relationships/image" Target="../media/image4003.png"/><Relationship Id="rId235" Type="http://schemas.openxmlformats.org/officeDocument/2006/relationships/image" Target="../media/image4024.svg"/><Relationship Id="rId256" Type="http://schemas.openxmlformats.org/officeDocument/2006/relationships/image" Target="../media/image4045.png"/><Relationship Id="rId116" Type="http://schemas.openxmlformats.org/officeDocument/2006/relationships/image" Target="../media/image3905.png"/><Relationship Id="rId137" Type="http://schemas.openxmlformats.org/officeDocument/2006/relationships/image" Target="../media/image3926.svg"/><Relationship Id="rId158" Type="http://schemas.openxmlformats.org/officeDocument/2006/relationships/image" Target="../media/image3947.png"/><Relationship Id="rId20" Type="http://schemas.openxmlformats.org/officeDocument/2006/relationships/image" Target="../media/image3809.png"/><Relationship Id="rId41" Type="http://schemas.openxmlformats.org/officeDocument/2006/relationships/image" Target="../media/image3830.svg"/><Relationship Id="rId62" Type="http://schemas.openxmlformats.org/officeDocument/2006/relationships/image" Target="../media/image3851.png"/><Relationship Id="rId83" Type="http://schemas.openxmlformats.org/officeDocument/2006/relationships/image" Target="../media/image3872.svg"/><Relationship Id="rId179" Type="http://schemas.openxmlformats.org/officeDocument/2006/relationships/image" Target="../media/image3968.svg"/><Relationship Id="rId190" Type="http://schemas.openxmlformats.org/officeDocument/2006/relationships/image" Target="../media/image3979.png"/><Relationship Id="rId204" Type="http://schemas.openxmlformats.org/officeDocument/2006/relationships/image" Target="../media/image3993.png"/><Relationship Id="rId225" Type="http://schemas.openxmlformats.org/officeDocument/2006/relationships/image" Target="../media/image4014.svg"/><Relationship Id="rId246" Type="http://schemas.openxmlformats.org/officeDocument/2006/relationships/image" Target="../media/image4035.png"/><Relationship Id="rId106" Type="http://schemas.openxmlformats.org/officeDocument/2006/relationships/image" Target="../media/image3895.png"/><Relationship Id="rId127" Type="http://schemas.openxmlformats.org/officeDocument/2006/relationships/image" Target="../media/image3916.svg"/><Relationship Id="rId10" Type="http://schemas.openxmlformats.org/officeDocument/2006/relationships/image" Target="../media/image3799.png"/><Relationship Id="rId31" Type="http://schemas.openxmlformats.org/officeDocument/2006/relationships/image" Target="../media/image3820.svg"/><Relationship Id="rId52" Type="http://schemas.openxmlformats.org/officeDocument/2006/relationships/image" Target="../media/image3841.png"/><Relationship Id="rId73" Type="http://schemas.openxmlformats.org/officeDocument/2006/relationships/image" Target="../media/image3862.svg"/><Relationship Id="rId94" Type="http://schemas.openxmlformats.org/officeDocument/2006/relationships/image" Target="../media/image3883.png"/><Relationship Id="rId148" Type="http://schemas.openxmlformats.org/officeDocument/2006/relationships/image" Target="../media/image3937.png"/><Relationship Id="rId169" Type="http://schemas.openxmlformats.org/officeDocument/2006/relationships/image" Target="../media/image3958.svg"/><Relationship Id="rId4" Type="http://schemas.openxmlformats.org/officeDocument/2006/relationships/image" Target="../media/image3793.png"/><Relationship Id="rId180" Type="http://schemas.openxmlformats.org/officeDocument/2006/relationships/image" Target="../media/image3969.png"/><Relationship Id="rId215" Type="http://schemas.openxmlformats.org/officeDocument/2006/relationships/image" Target="../media/image4004.svg"/><Relationship Id="rId236" Type="http://schemas.openxmlformats.org/officeDocument/2006/relationships/image" Target="../media/image4025.png"/><Relationship Id="rId257" Type="http://schemas.openxmlformats.org/officeDocument/2006/relationships/image" Target="../media/image4046.svg"/></Relationships>
</file>

<file path=ppt/slides/_rels/slide17.xml.rels><?xml version="1.0" encoding="UTF-8" standalone="yes"?>
<Relationships xmlns="http://schemas.openxmlformats.org/package/2006/relationships"><Relationship Id="rId117" Type="http://schemas.openxmlformats.org/officeDocument/2006/relationships/image" Target="../media/image4162.svg"/><Relationship Id="rId299" Type="http://schemas.openxmlformats.org/officeDocument/2006/relationships/image" Target="../media/image4344.svg"/><Relationship Id="rId21" Type="http://schemas.openxmlformats.org/officeDocument/2006/relationships/image" Target="../media/image4066.svg"/><Relationship Id="rId63" Type="http://schemas.openxmlformats.org/officeDocument/2006/relationships/image" Target="../media/image4108.svg"/><Relationship Id="rId159" Type="http://schemas.openxmlformats.org/officeDocument/2006/relationships/image" Target="../media/image4204.svg"/><Relationship Id="rId324" Type="http://schemas.openxmlformats.org/officeDocument/2006/relationships/image" Target="../media/image4369.png"/><Relationship Id="rId170" Type="http://schemas.openxmlformats.org/officeDocument/2006/relationships/image" Target="../media/image4215.png"/><Relationship Id="rId226" Type="http://schemas.openxmlformats.org/officeDocument/2006/relationships/image" Target="../media/image4271.png"/><Relationship Id="rId268" Type="http://schemas.openxmlformats.org/officeDocument/2006/relationships/image" Target="../media/image4313.png"/><Relationship Id="rId32" Type="http://schemas.openxmlformats.org/officeDocument/2006/relationships/image" Target="../media/image4077.png"/><Relationship Id="rId74" Type="http://schemas.openxmlformats.org/officeDocument/2006/relationships/image" Target="../media/image4119.png"/><Relationship Id="rId128" Type="http://schemas.openxmlformats.org/officeDocument/2006/relationships/image" Target="../media/image4173.png"/><Relationship Id="rId5" Type="http://schemas.openxmlformats.org/officeDocument/2006/relationships/image" Target="../media/image4050.svg"/><Relationship Id="rId181" Type="http://schemas.openxmlformats.org/officeDocument/2006/relationships/image" Target="../media/image4226.svg"/><Relationship Id="rId237" Type="http://schemas.openxmlformats.org/officeDocument/2006/relationships/image" Target="../media/image4282.svg"/><Relationship Id="rId279" Type="http://schemas.openxmlformats.org/officeDocument/2006/relationships/image" Target="../media/image4324.svg"/><Relationship Id="rId43" Type="http://schemas.openxmlformats.org/officeDocument/2006/relationships/image" Target="../media/image4088.svg"/><Relationship Id="rId139" Type="http://schemas.openxmlformats.org/officeDocument/2006/relationships/image" Target="../media/image4184.svg"/><Relationship Id="rId290" Type="http://schemas.openxmlformats.org/officeDocument/2006/relationships/image" Target="../media/image4335.png"/><Relationship Id="rId304" Type="http://schemas.openxmlformats.org/officeDocument/2006/relationships/image" Target="../media/image4349.png"/><Relationship Id="rId85" Type="http://schemas.openxmlformats.org/officeDocument/2006/relationships/image" Target="../media/image4130.svg"/><Relationship Id="rId150" Type="http://schemas.openxmlformats.org/officeDocument/2006/relationships/image" Target="../media/image4195.png"/><Relationship Id="rId192" Type="http://schemas.openxmlformats.org/officeDocument/2006/relationships/image" Target="../media/image4237.png"/><Relationship Id="rId206" Type="http://schemas.openxmlformats.org/officeDocument/2006/relationships/image" Target="../media/image4251.png"/><Relationship Id="rId248" Type="http://schemas.openxmlformats.org/officeDocument/2006/relationships/image" Target="../media/image4293.png"/><Relationship Id="rId12" Type="http://schemas.openxmlformats.org/officeDocument/2006/relationships/image" Target="../media/image4057.png"/><Relationship Id="rId108" Type="http://schemas.openxmlformats.org/officeDocument/2006/relationships/image" Target="../media/image4153.png"/><Relationship Id="rId315" Type="http://schemas.openxmlformats.org/officeDocument/2006/relationships/image" Target="../media/image4360.svg"/><Relationship Id="rId54" Type="http://schemas.openxmlformats.org/officeDocument/2006/relationships/image" Target="../media/image4099.png"/><Relationship Id="rId96" Type="http://schemas.openxmlformats.org/officeDocument/2006/relationships/image" Target="../media/image4141.png"/><Relationship Id="rId161" Type="http://schemas.openxmlformats.org/officeDocument/2006/relationships/image" Target="../media/image4206.svg"/><Relationship Id="rId217" Type="http://schemas.openxmlformats.org/officeDocument/2006/relationships/image" Target="../media/image4262.svg"/><Relationship Id="rId259" Type="http://schemas.openxmlformats.org/officeDocument/2006/relationships/image" Target="../media/image4304.svg"/><Relationship Id="rId23" Type="http://schemas.openxmlformats.org/officeDocument/2006/relationships/image" Target="../media/image4068.svg"/><Relationship Id="rId119" Type="http://schemas.openxmlformats.org/officeDocument/2006/relationships/image" Target="../media/image4164.svg"/><Relationship Id="rId270" Type="http://schemas.openxmlformats.org/officeDocument/2006/relationships/image" Target="../media/image4315.png"/><Relationship Id="rId65" Type="http://schemas.openxmlformats.org/officeDocument/2006/relationships/image" Target="../media/image4110.svg"/><Relationship Id="rId130" Type="http://schemas.openxmlformats.org/officeDocument/2006/relationships/image" Target="../media/image4175.png"/><Relationship Id="rId172" Type="http://schemas.openxmlformats.org/officeDocument/2006/relationships/image" Target="../media/image4217.png"/><Relationship Id="rId228" Type="http://schemas.openxmlformats.org/officeDocument/2006/relationships/image" Target="../media/image4273.png"/><Relationship Id="rId281" Type="http://schemas.openxmlformats.org/officeDocument/2006/relationships/image" Target="../media/image4326.svg"/><Relationship Id="rId34" Type="http://schemas.openxmlformats.org/officeDocument/2006/relationships/image" Target="../media/image4079.png"/><Relationship Id="rId76" Type="http://schemas.openxmlformats.org/officeDocument/2006/relationships/image" Target="../media/image4121.png"/><Relationship Id="rId141" Type="http://schemas.openxmlformats.org/officeDocument/2006/relationships/image" Target="../media/image4186.svg"/><Relationship Id="rId7" Type="http://schemas.openxmlformats.org/officeDocument/2006/relationships/image" Target="../media/image4052.svg"/><Relationship Id="rId162" Type="http://schemas.openxmlformats.org/officeDocument/2006/relationships/image" Target="../media/image4207.png"/><Relationship Id="rId183" Type="http://schemas.openxmlformats.org/officeDocument/2006/relationships/image" Target="../media/image4228.svg"/><Relationship Id="rId218" Type="http://schemas.openxmlformats.org/officeDocument/2006/relationships/image" Target="../media/image4263.png"/><Relationship Id="rId239" Type="http://schemas.openxmlformats.org/officeDocument/2006/relationships/image" Target="../media/image4284.svg"/><Relationship Id="rId250" Type="http://schemas.openxmlformats.org/officeDocument/2006/relationships/image" Target="../media/image4295.png"/><Relationship Id="rId271" Type="http://schemas.openxmlformats.org/officeDocument/2006/relationships/image" Target="../media/image4316.svg"/><Relationship Id="rId292" Type="http://schemas.openxmlformats.org/officeDocument/2006/relationships/image" Target="../media/image4337.png"/><Relationship Id="rId306" Type="http://schemas.openxmlformats.org/officeDocument/2006/relationships/image" Target="../media/image4351.png"/><Relationship Id="rId24" Type="http://schemas.openxmlformats.org/officeDocument/2006/relationships/image" Target="../media/image4069.png"/><Relationship Id="rId45" Type="http://schemas.openxmlformats.org/officeDocument/2006/relationships/image" Target="../media/image4090.svg"/><Relationship Id="rId66" Type="http://schemas.openxmlformats.org/officeDocument/2006/relationships/image" Target="../media/image4111.png"/><Relationship Id="rId87" Type="http://schemas.openxmlformats.org/officeDocument/2006/relationships/image" Target="../media/image4132.svg"/><Relationship Id="rId110" Type="http://schemas.openxmlformats.org/officeDocument/2006/relationships/image" Target="../media/image4155.png"/><Relationship Id="rId131" Type="http://schemas.openxmlformats.org/officeDocument/2006/relationships/image" Target="../media/image4176.svg"/><Relationship Id="rId152" Type="http://schemas.openxmlformats.org/officeDocument/2006/relationships/image" Target="../media/image4197.png"/><Relationship Id="rId173" Type="http://schemas.openxmlformats.org/officeDocument/2006/relationships/image" Target="../media/image4218.svg"/><Relationship Id="rId194" Type="http://schemas.openxmlformats.org/officeDocument/2006/relationships/image" Target="../media/image4239.png"/><Relationship Id="rId208" Type="http://schemas.openxmlformats.org/officeDocument/2006/relationships/image" Target="../media/image4253.png"/><Relationship Id="rId229" Type="http://schemas.openxmlformats.org/officeDocument/2006/relationships/image" Target="../media/image4274.svg"/><Relationship Id="rId240" Type="http://schemas.openxmlformats.org/officeDocument/2006/relationships/image" Target="../media/image4285.png"/><Relationship Id="rId261" Type="http://schemas.openxmlformats.org/officeDocument/2006/relationships/image" Target="../media/image4306.svg"/><Relationship Id="rId14" Type="http://schemas.openxmlformats.org/officeDocument/2006/relationships/image" Target="../media/image4059.png"/><Relationship Id="rId35" Type="http://schemas.openxmlformats.org/officeDocument/2006/relationships/image" Target="../media/image4080.svg"/><Relationship Id="rId56" Type="http://schemas.openxmlformats.org/officeDocument/2006/relationships/image" Target="../media/image4101.png"/><Relationship Id="rId77" Type="http://schemas.openxmlformats.org/officeDocument/2006/relationships/image" Target="../media/image4122.svg"/><Relationship Id="rId100" Type="http://schemas.openxmlformats.org/officeDocument/2006/relationships/image" Target="../media/image4145.png"/><Relationship Id="rId282" Type="http://schemas.openxmlformats.org/officeDocument/2006/relationships/image" Target="../media/image4327.png"/><Relationship Id="rId317" Type="http://schemas.openxmlformats.org/officeDocument/2006/relationships/image" Target="../media/image4362.svg"/><Relationship Id="rId8" Type="http://schemas.openxmlformats.org/officeDocument/2006/relationships/image" Target="../media/image4053.png"/><Relationship Id="rId98" Type="http://schemas.openxmlformats.org/officeDocument/2006/relationships/image" Target="../media/image4143.png"/><Relationship Id="rId121" Type="http://schemas.openxmlformats.org/officeDocument/2006/relationships/image" Target="../media/image4166.svg"/><Relationship Id="rId142" Type="http://schemas.openxmlformats.org/officeDocument/2006/relationships/image" Target="../media/image4187.png"/><Relationship Id="rId163" Type="http://schemas.openxmlformats.org/officeDocument/2006/relationships/image" Target="../media/image4208.svg"/><Relationship Id="rId184" Type="http://schemas.openxmlformats.org/officeDocument/2006/relationships/image" Target="../media/image4229.png"/><Relationship Id="rId219" Type="http://schemas.openxmlformats.org/officeDocument/2006/relationships/image" Target="../media/image4264.svg"/><Relationship Id="rId230" Type="http://schemas.openxmlformats.org/officeDocument/2006/relationships/image" Target="../media/image4275.png"/><Relationship Id="rId251" Type="http://schemas.openxmlformats.org/officeDocument/2006/relationships/image" Target="../media/image4296.svg"/><Relationship Id="rId25" Type="http://schemas.openxmlformats.org/officeDocument/2006/relationships/image" Target="../media/image4070.svg"/><Relationship Id="rId46" Type="http://schemas.openxmlformats.org/officeDocument/2006/relationships/image" Target="../media/image4091.png"/><Relationship Id="rId67" Type="http://schemas.openxmlformats.org/officeDocument/2006/relationships/image" Target="../media/image4112.svg"/><Relationship Id="rId272" Type="http://schemas.openxmlformats.org/officeDocument/2006/relationships/image" Target="../media/image4317.png"/><Relationship Id="rId293" Type="http://schemas.openxmlformats.org/officeDocument/2006/relationships/image" Target="../media/image4338.svg"/><Relationship Id="rId307" Type="http://schemas.openxmlformats.org/officeDocument/2006/relationships/image" Target="../media/image4352.svg"/><Relationship Id="rId88" Type="http://schemas.openxmlformats.org/officeDocument/2006/relationships/image" Target="../media/image4133.png"/><Relationship Id="rId111" Type="http://schemas.openxmlformats.org/officeDocument/2006/relationships/image" Target="../media/image4156.svg"/><Relationship Id="rId132" Type="http://schemas.openxmlformats.org/officeDocument/2006/relationships/image" Target="../media/image4177.png"/><Relationship Id="rId153" Type="http://schemas.openxmlformats.org/officeDocument/2006/relationships/image" Target="../media/image4198.svg"/><Relationship Id="rId174" Type="http://schemas.openxmlformats.org/officeDocument/2006/relationships/image" Target="../media/image4219.png"/><Relationship Id="rId195" Type="http://schemas.openxmlformats.org/officeDocument/2006/relationships/image" Target="../media/image4240.svg"/><Relationship Id="rId209" Type="http://schemas.openxmlformats.org/officeDocument/2006/relationships/image" Target="../media/image4254.svg"/><Relationship Id="rId220" Type="http://schemas.openxmlformats.org/officeDocument/2006/relationships/image" Target="../media/image4265.png"/><Relationship Id="rId241" Type="http://schemas.openxmlformats.org/officeDocument/2006/relationships/image" Target="../media/image4286.svg"/><Relationship Id="rId15" Type="http://schemas.openxmlformats.org/officeDocument/2006/relationships/image" Target="../media/image4060.svg"/><Relationship Id="rId36" Type="http://schemas.openxmlformats.org/officeDocument/2006/relationships/image" Target="../media/image4081.png"/><Relationship Id="rId57" Type="http://schemas.openxmlformats.org/officeDocument/2006/relationships/image" Target="../media/image4102.svg"/><Relationship Id="rId262" Type="http://schemas.openxmlformats.org/officeDocument/2006/relationships/image" Target="../media/image4307.png"/><Relationship Id="rId283" Type="http://schemas.openxmlformats.org/officeDocument/2006/relationships/image" Target="../media/image4328.svg"/><Relationship Id="rId318" Type="http://schemas.openxmlformats.org/officeDocument/2006/relationships/image" Target="../media/image4363.png"/><Relationship Id="rId78" Type="http://schemas.openxmlformats.org/officeDocument/2006/relationships/image" Target="../media/image4123.png"/><Relationship Id="rId99" Type="http://schemas.openxmlformats.org/officeDocument/2006/relationships/image" Target="../media/image4144.svg"/><Relationship Id="rId101" Type="http://schemas.openxmlformats.org/officeDocument/2006/relationships/image" Target="../media/image4146.svg"/><Relationship Id="rId122" Type="http://schemas.openxmlformats.org/officeDocument/2006/relationships/image" Target="../media/image4167.png"/><Relationship Id="rId143" Type="http://schemas.openxmlformats.org/officeDocument/2006/relationships/image" Target="../media/image4188.svg"/><Relationship Id="rId164" Type="http://schemas.openxmlformats.org/officeDocument/2006/relationships/image" Target="../media/image4209.png"/><Relationship Id="rId185" Type="http://schemas.openxmlformats.org/officeDocument/2006/relationships/image" Target="../media/image4230.svg"/><Relationship Id="rId9" Type="http://schemas.openxmlformats.org/officeDocument/2006/relationships/image" Target="../media/image4054.svg"/><Relationship Id="rId210" Type="http://schemas.openxmlformats.org/officeDocument/2006/relationships/image" Target="../media/image4255.png"/><Relationship Id="rId26" Type="http://schemas.openxmlformats.org/officeDocument/2006/relationships/image" Target="../media/image4071.png"/><Relationship Id="rId231" Type="http://schemas.openxmlformats.org/officeDocument/2006/relationships/image" Target="../media/image4276.svg"/><Relationship Id="rId252" Type="http://schemas.openxmlformats.org/officeDocument/2006/relationships/image" Target="../media/image4297.png"/><Relationship Id="rId273" Type="http://schemas.openxmlformats.org/officeDocument/2006/relationships/image" Target="../media/image4318.svg"/><Relationship Id="rId294" Type="http://schemas.openxmlformats.org/officeDocument/2006/relationships/image" Target="../media/image4339.png"/><Relationship Id="rId308" Type="http://schemas.openxmlformats.org/officeDocument/2006/relationships/image" Target="../media/image4353.png"/><Relationship Id="rId47" Type="http://schemas.openxmlformats.org/officeDocument/2006/relationships/image" Target="../media/image4092.svg"/><Relationship Id="rId68" Type="http://schemas.openxmlformats.org/officeDocument/2006/relationships/image" Target="../media/image4113.png"/><Relationship Id="rId89" Type="http://schemas.openxmlformats.org/officeDocument/2006/relationships/image" Target="../media/image4134.svg"/><Relationship Id="rId112" Type="http://schemas.openxmlformats.org/officeDocument/2006/relationships/image" Target="../media/image4157.png"/><Relationship Id="rId133" Type="http://schemas.openxmlformats.org/officeDocument/2006/relationships/image" Target="../media/image4178.svg"/><Relationship Id="rId154" Type="http://schemas.openxmlformats.org/officeDocument/2006/relationships/image" Target="../media/image4199.png"/><Relationship Id="rId175" Type="http://schemas.openxmlformats.org/officeDocument/2006/relationships/image" Target="../media/image4220.svg"/><Relationship Id="rId196" Type="http://schemas.openxmlformats.org/officeDocument/2006/relationships/image" Target="../media/image4241.png"/><Relationship Id="rId200" Type="http://schemas.openxmlformats.org/officeDocument/2006/relationships/image" Target="../media/image4245.png"/><Relationship Id="rId16" Type="http://schemas.openxmlformats.org/officeDocument/2006/relationships/image" Target="../media/image4061.png"/><Relationship Id="rId221" Type="http://schemas.openxmlformats.org/officeDocument/2006/relationships/image" Target="../media/image4266.svg"/><Relationship Id="rId242" Type="http://schemas.openxmlformats.org/officeDocument/2006/relationships/image" Target="../media/image4287.png"/><Relationship Id="rId263" Type="http://schemas.openxmlformats.org/officeDocument/2006/relationships/image" Target="../media/image4308.svg"/><Relationship Id="rId284" Type="http://schemas.openxmlformats.org/officeDocument/2006/relationships/image" Target="../media/image4329.png"/><Relationship Id="rId319" Type="http://schemas.openxmlformats.org/officeDocument/2006/relationships/image" Target="../media/image4364.svg"/><Relationship Id="rId37" Type="http://schemas.openxmlformats.org/officeDocument/2006/relationships/image" Target="../media/image4082.svg"/><Relationship Id="rId58" Type="http://schemas.openxmlformats.org/officeDocument/2006/relationships/image" Target="../media/image4103.png"/><Relationship Id="rId79" Type="http://schemas.openxmlformats.org/officeDocument/2006/relationships/image" Target="../media/image4124.svg"/><Relationship Id="rId102" Type="http://schemas.openxmlformats.org/officeDocument/2006/relationships/image" Target="../media/image4147.png"/><Relationship Id="rId123" Type="http://schemas.openxmlformats.org/officeDocument/2006/relationships/image" Target="../media/image4168.svg"/><Relationship Id="rId144" Type="http://schemas.openxmlformats.org/officeDocument/2006/relationships/image" Target="../media/image4189.png"/><Relationship Id="rId90" Type="http://schemas.openxmlformats.org/officeDocument/2006/relationships/image" Target="../media/image4135.png"/><Relationship Id="rId165" Type="http://schemas.openxmlformats.org/officeDocument/2006/relationships/image" Target="../media/image4210.svg"/><Relationship Id="rId186" Type="http://schemas.openxmlformats.org/officeDocument/2006/relationships/image" Target="../media/image4231.png"/><Relationship Id="rId211" Type="http://schemas.openxmlformats.org/officeDocument/2006/relationships/image" Target="../media/image4256.svg"/><Relationship Id="rId232" Type="http://schemas.openxmlformats.org/officeDocument/2006/relationships/image" Target="../media/image4277.png"/><Relationship Id="rId253" Type="http://schemas.openxmlformats.org/officeDocument/2006/relationships/image" Target="../media/image4298.svg"/><Relationship Id="rId274" Type="http://schemas.openxmlformats.org/officeDocument/2006/relationships/image" Target="../media/image4319.png"/><Relationship Id="rId295" Type="http://schemas.openxmlformats.org/officeDocument/2006/relationships/image" Target="../media/image4340.svg"/><Relationship Id="rId309" Type="http://schemas.openxmlformats.org/officeDocument/2006/relationships/image" Target="../media/image4354.svg"/><Relationship Id="rId27" Type="http://schemas.openxmlformats.org/officeDocument/2006/relationships/image" Target="../media/image4072.svg"/><Relationship Id="rId48" Type="http://schemas.openxmlformats.org/officeDocument/2006/relationships/image" Target="../media/image4093.png"/><Relationship Id="rId69" Type="http://schemas.openxmlformats.org/officeDocument/2006/relationships/image" Target="../media/image4114.svg"/><Relationship Id="rId113" Type="http://schemas.openxmlformats.org/officeDocument/2006/relationships/image" Target="../media/image4158.svg"/><Relationship Id="rId134" Type="http://schemas.openxmlformats.org/officeDocument/2006/relationships/image" Target="../media/image4179.png"/><Relationship Id="rId320" Type="http://schemas.openxmlformats.org/officeDocument/2006/relationships/image" Target="../media/image4365.png"/><Relationship Id="rId80" Type="http://schemas.openxmlformats.org/officeDocument/2006/relationships/image" Target="../media/image4125.png"/><Relationship Id="rId155" Type="http://schemas.openxmlformats.org/officeDocument/2006/relationships/image" Target="../media/image4200.svg"/><Relationship Id="rId176" Type="http://schemas.openxmlformats.org/officeDocument/2006/relationships/image" Target="../media/image4221.png"/><Relationship Id="rId197" Type="http://schemas.openxmlformats.org/officeDocument/2006/relationships/image" Target="../media/image4242.svg"/><Relationship Id="rId201" Type="http://schemas.openxmlformats.org/officeDocument/2006/relationships/image" Target="../media/image4246.svg"/><Relationship Id="rId222" Type="http://schemas.openxmlformats.org/officeDocument/2006/relationships/image" Target="../media/image4267.png"/><Relationship Id="rId243" Type="http://schemas.openxmlformats.org/officeDocument/2006/relationships/image" Target="../media/image4288.svg"/><Relationship Id="rId264" Type="http://schemas.openxmlformats.org/officeDocument/2006/relationships/image" Target="../media/image4309.png"/><Relationship Id="rId285" Type="http://schemas.openxmlformats.org/officeDocument/2006/relationships/image" Target="../media/image4330.svg"/><Relationship Id="rId17" Type="http://schemas.openxmlformats.org/officeDocument/2006/relationships/image" Target="../media/image4062.svg"/><Relationship Id="rId38" Type="http://schemas.openxmlformats.org/officeDocument/2006/relationships/image" Target="../media/image4083.png"/><Relationship Id="rId59" Type="http://schemas.openxmlformats.org/officeDocument/2006/relationships/image" Target="../media/image4104.svg"/><Relationship Id="rId103" Type="http://schemas.openxmlformats.org/officeDocument/2006/relationships/image" Target="../media/image4148.svg"/><Relationship Id="rId124" Type="http://schemas.openxmlformats.org/officeDocument/2006/relationships/image" Target="../media/image4169.png"/><Relationship Id="rId310" Type="http://schemas.openxmlformats.org/officeDocument/2006/relationships/image" Target="../media/image4355.png"/><Relationship Id="rId70" Type="http://schemas.openxmlformats.org/officeDocument/2006/relationships/image" Target="../media/image4115.png"/><Relationship Id="rId91" Type="http://schemas.openxmlformats.org/officeDocument/2006/relationships/image" Target="../media/image4136.svg"/><Relationship Id="rId145" Type="http://schemas.openxmlformats.org/officeDocument/2006/relationships/image" Target="../media/image4190.svg"/><Relationship Id="rId166" Type="http://schemas.openxmlformats.org/officeDocument/2006/relationships/image" Target="../media/image4211.png"/><Relationship Id="rId187" Type="http://schemas.openxmlformats.org/officeDocument/2006/relationships/image" Target="../media/image4232.svg"/><Relationship Id="rId1" Type="http://schemas.openxmlformats.org/officeDocument/2006/relationships/slideLayout" Target="../slideLayouts/slideLayout2.xml"/><Relationship Id="rId212" Type="http://schemas.openxmlformats.org/officeDocument/2006/relationships/image" Target="../media/image4257.png"/><Relationship Id="rId233" Type="http://schemas.openxmlformats.org/officeDocument/2006/relationships/image" Target="../media/image4278.svg"/><Relationship Id="rId254" Type="http://schemas.openxmlformats.org/officeDocument/2006/relationships/image" Target="../media/image4299.png"/><Relationship Id="rId28" Type="http://schemas.openxmlformats.org/officeDocument/2006/relationships/image" Target="../media/image4073.png"/><Relationship Id="rId49" Type="http://schemas.openxmlformats.org/officeDocument/2006/relationships/image" Target="../media/image4094.svg"/><Relationship Id="rId114" Type="http://schemas.openxmlformats.org/officeDocument/2006/relationships/image" Target="../media/image4159.png"/><Relationship Id="rId275" Type="http://schemas.openxmlformats.org/officeDocument/2006/relationships/image" Target="../media/image4320.svg"/><Relationship Id="rId296" Type="http://schemas.openxmlformats.org/officeDocument/2006/relationships/image" Target="../media/image4341.png"/><Relationship Id="rId300" Type="http://schemas.openxmlformats.org/officeDocument/2006/relationships/image" Target="../media/image4345.png"/><Relationship Id="rId60" Type="http://schemas.openxmlformats.org/officeDocument/2006/relationships/image" Target="../media/image4105.png"/><Relationship Id="rId81" Type="http://schemas.openxmlformats.org/officeDocument/2006/relationships/image" Target="../media/image4126.svg"/><Relationship Id="rId135" Type="http://schemas.openxmlformats.org/officeDocument/2006/relationships/image" Target="../media/image4180.svg"/><Relationship Id="rId156" Type="http://schemas.openxmlformats.org/officeDocument/2006/relationships/image" Target="../media/image4201.png"/><Relationship Id="rId177" Type="http://schemas.openxmlformats.org/officeDocument/2006/relationships/image" Target="../media/image4222.svg"/><Relationship Id="rId198" Type="http://schemas.openxmlformats.org/officeDocument/2006/relationships/image" Target="../media/image4243.png"/><Relationship Id="rId321" Type="http://schemas.openxmlformats.org/officeDocument/2006/relationships/image" Target="../media/image4366.svg"/><Relationship Id="rId202" Type="http://schemas.openxmlformats.org/officeDocument/2006/relationships/image" Target="../media/image4247.png"/><Relationship Id="rId223" Type="http://schemas.openxmlformats.org/officeDocument/2006/relationships/image" Target="../media/image4268.svg"/><Relationship Id="rId244" Type="http://schemas.openxmlformats.org/officeDocument/2006/relationships/image" Target="../media/image4289.png"/><Relationship Id="rId18" Type="http://schemas.openxmlformats.org/officeDocument/2006/relationships/image" Target="../media/image4063.png"/><Relationship Id="rId39" Type="http://schemas.openxmlformats.org/officeDocument/2006/relationships/image" Target="../media/image4084.svg"/><Relationship Id="rId265" Type="http://schemas.openxmlformats.org/officeDocument/2006/relationships/image" Target="../media/image4310.svg"/><Relationship Id="rId286" Type="http://schemas.openxmlformats.org/officeDocument/2006/relationships/image" Target="../media/image4331.png"/><Relationship Id="rId50" Type="http://schemas.openxmlformats.org/officeDocument/2006/relationships/image" Target="../media/image4095.png"/><Relationship Id="rId104" Type="http://schemas.openxmlformats.org/officeDocument/2006/relationships/image" Target="../media/image4149.png"/><Relationship Id="rId125" Type="http://schemas.openxmlformats.org/officeDocument/2006/relationships/image" Target="../media/image4170.svg"/><Relationship Id="rId146" Type="http://schemas.openxmlformats.org/officeDocument/2006/relationships/image" Target="../media/image4191.png"/><Relationship Id="rId167" Type="http://schemas.openxmlformats.org/officeDocument/2006/relationships/image" Target="../media/image4212.svg"/><Relationship Id="rId188" Type="http://schemas.openxmlformats.org/officeDocument/2006/relationships/image" Target="../media/image4233.png"/><Relationship Id="rId311" Type="http://schemas.openxmlformats.org/officeDocument/2006/relationships/image" Target="../media/image4356.svg"/><Relationship Id="rId71" Type="http://schemas.openxmlformats.org/officeDocument/2006/relationships/image" Target="../media/image4116.svg"/><Relationship Id="rId92" Type="http://schemas.openxmlformats.org/officeDocument/2006/relationships/image" Target="../media/image4137.png"/><Relationship Id="rId213" Type="http://schemas.openxmlformats.org/officeDocument/2006/relationships/image" Target="../media/image4258.svg"/><Relationship Id="rId234" Type="http://schemas.openxmlformats.org/officeDocument/2006/relationships/image" Target="../media/image4279.png"/><Relationship Id="rId2" Type="http://schemas.openxmlformats.org/officeDocument/2006/relationships/image" Target="../media/image4047.png"/><Relationship Id="rId29" Type="http://schemas.openxmlformats.org/officeDocument/2006/relationships/image" Target="../media/image4074.svg"/><Relationship Id="rId255" Type="http://schemas.openxmlformats.org/officeDocument/2006/relationships/image" Target="../media/image4300.svg"/><Relationship Id="rId276" Type="http://schemas.openxmlformats.org/officeDocument/2006/relationships/image" Target="../media/image4321.png"/><Relationship Id="rId297" Type="http://schemas.openxmlformats.org/officeDocument/2006/relationships/image" Target="../media/image4342.svg"/><Relationship Id="rId40" Type="http://schemas.openxmlformats.org/officeDocument/2006/relationships/image" Target="../media/image4085.png"/><Relationship Id="rId115" Type="http://schemas.openxmlformats.org/officeDocument/2006/relationships/image" Target="../media/image4160.svg"/><Relationship Id="rId136" Type="http://schemas.openxmlformats.org/officeDocument/2006/relationships/image" Target="../media/image4181.png"/><Relationship Id="rId157" Type="http://schemas.openxmlformats.org/officeDocument/2006/relationships/image" Target="../media/image4202.svg"/><Relationship Id="rId178" Type="http://schemas.openxmlformats.org/officeDocument/2006/relationships/image" Target="../media/image4223.png"/><Relationship Id="rId301" Type="http://schemas.openxmlformats.org/officeDocument/2006/relationships/image" Target="../media/image4346.svg"/><Relationship Id="rId322" Type="http://schemas.openxmlformats.org/officeDocument/2006/relationships/image" Target="../media/image4367.png"/><Relationship Id="rId61" Type="http://schemas.openxmlformats.org/officeDocument/2006/relationships/image" Target="../media/image4106.svg"/><Relationship Id="rId82" Type="http://schemas.openxmlformats.org/officeDocument/2006/relationships/image" Target="../media/image4127.png"/><Relationship Id="rId199" Type="http://schemas.openxmlformats.org/officeDocument/2006/relationships/image" Target="../media/image4244.svg"/><Relationship Id="rId203" Type="http://schemas.openxmlformats.org/officeDocument/2006/relationships/image" Target="../media/image4248.svg"/><Relationship Id="rId19" Type="http://schemas.openxmlformats.org/officeDocument/2006/relationships/image" Target="../media/image4064.svg"/><Relationship Id="rId224" Type="http://schemas.openxmlformats.org/officeDocument/2006/relationships/image" Target="../media/image4269.png"/><Relationship Id="rId245" Type="http://schemas.openxmlformats.org/officeDocument/2006/relationships/image" Target="../media/image4290.svg"/><Relationship Id="rId266" Type="http://schemas.openxmlformats.org/officeDocument/2006/relationships/image" Target="../media/image4311.png"/><Relationship Id="rId287" Type="http://schemas.openxmlformats.org/officeDocument/2006/relationships/image" Target="../media/image4332.svg"/><Relationship Id="rId30" Type="http://schemas.openxmlformats.org/officeDocument/2006/relationships/image" Target="../media/image4075.png"/><Relationship Id="rId105" Type="http://schemas.openxmlformats.org/officeDocument/2006/relationships/image" Target="../media/image4150.svg"/><Relationship Id="rId126" Type="http://schemas.openxmlformats.org/officeDocument/2006/relationships/image" Target="../media/image4171.png"/><Relationship Id="rId147" Type="http://schemas.openxmlformats.org/officeDocument/2006/relationships/image" Target="../media/image4192.svg"/><Relationship Id="rId168" Type="http://schemas.openxmlformats.org/officeDocument/2006/relationships/image" Target="../media/image4213.png"/><Relationship Id="rId312" Type="http://schemas.openxmlformats.org/officeDocument/2006/relationships/image" Target="../media/image4357.png"/><Relationship Id="rId51" Type="http://schemas.openxmlformats.org/officeDocument/2006/relationships/image" Target="../media/image4096.svg"/><Relationship Id="rId72" Type="http://schemas.openxmlformats.org/officeDocument/2006/relationships/image" Target="../media/image4117.png"/><Relationship Id="rId93" Type="http://schemas.openxmlformats.org/officeDocument/2006/relationships/image" Target="../media/image4138.svg"/><Relationship Id="rId189" Type="http://schemas.openxmlformats.org/officeDocument/2006/relationships/image" Target="../media/image4234.svg"/><Relationship Id="rId3" Type="http://schemas.openxmlformats.org/officeDocument/2006/relationships/image" Target="../media/image4048.svg"/><Relationship Id="rId214" Type="http://schemas.openxmlformats.org/officeDocument/2006/relationships/image" Target="../media/image4259.png"/><Relationship Id="rId235" Type="http://schemas.openxmlformats.org/officeDocument/2006/relationships/image" Target="../media/image4280.svg"/><Relationship Id="rId256" Type="http://schemas.openxmlformats.org/officeDocument/2006/relationships/image" Target="../media/image4301.png"/><Relationship Id="rId277" Type="http://schemas.openxmlformats.org/officeDocument/2006/relationships/image" Target="../media/image4322.svg"/><Relationship Id="rId298" Type="http://schemas.openxmlformats.org/officeDocument/2006/relationships/image" Target="../media/image4343.png"/><Relationship Id="rId116" Type="http://schemas.openxmlformats.org/officeDocument/2006/relationships/image" Target="../media/image4161.png"/><Relationship Id="rId137" Type="http://schemas.openxmlformats.org/officeDocument/2006/relationships/image" Target="../media/image4182.svg"/><Relationship Id="rId158" Type="http://schemas.openxmlformats.org/officeDocument/2006/relationships/image" Target="../media/image4203.png"/><Relationship Id="rId302" Type="http://schemas.openxmlformats.org/officeDocument/2006/relationships/image" Target="../media/image4347.png"/><Relationship Id="rId323" Type="http://schemas.openxmlformats.org/officeDocument/2006/relationships/image" Target="../media/image4368.svg"/><Relationship Id="rId20" Type="http://schemas.openxmlformats.org/officeDocument/2006/relationships/image" Target="../media/image4065.png"/><Relationship Id="rId41" Type="http://schemas.openxmlformats.org/officeDocument/2006/relationships/image" Target="../media/image4086.svg"/><Relationship Id="rId62" Type="http://schemas.openxmlformats.org/officeDocument/2006/relationships/image" Target="../media/image4107.png"/><Relationship Id="rId83" Type="http://schemas.openxmlformats.org/officeDocument/2006/relationships/image" Target="../media/image4128.svg"/><Relationship Id="rId179" Type="http://schemas.openxmlformats.org/officeDocument/2006/relationships/image" Target="../media/image4224.svg"/><Relationship Id="rId190" Type="http://schemas.openxmlformats.org/officeDocument/2006/relationships/image" Target="../media/image4235.png"/><Relationship Id="rId204" Type="http://schemas.openxmlformats.org/officeDocument/2006/relationships/image" Target="../media/image4249.png"/><Relationship Id="rId225" Type="http://schemas.openxmlformats.org/officeDocument/2006/relationships/image" Target="../media/image4270.svg"/><Relationship Id="rId246" Type="http://schemas.openxmlformats.org/officeDocument/2006/relationships/image" Target="../media/image4291.png"/><Relationship Id="rId267" Type="http://schemas.openxmlformats.org/officeDocument/2006/relationships/image" Target="../media/image4312.svg"/><Relationship Id="rId288" Type="http://schemas.openxmlformats.org/officeDocument/2006/relationships/image" Target="../media/image4333.png"/><Relationship Id="rId106" Type="http://schemas.openxmlformats.org/officeDocument/2006/relationships/image" Target="../media/image4151.png"/><Relationship Id="rId127" Type="http://schemas.openxmlformats.org/officeDocument/2006/relationships/image" Target="../media/image4172.svg"/><Relationship Id="rId313" Type="http://schemas.openxmlformats.org/officeDocument/2006/relationships/image" Target="../media/image4358.svg"/><Relationship Id="rId10" Type="http://schemas.openxmlformats.org/officeDocument/2006/relationships/image" Target="../media/image4055.png"/><Relationship Id="rId31" Type="http://schemas.openxmlformats.org/officeDocument/2006/relationships/image" Target="../media/image4076.svg"/><Relationship Id="rId52" Type="http://schemas.openxmlformats.org/officeDocument/2006/relationships/image" Target="../media/image4097.png"/><Relationship Id="rId73" Type="http://schemas.openxmlformats.org/officeDocument/2006/relationships/image" Target="../media/image4118.svg"/><Relationship Id="rId94" Type="http://schemas.openxmlformats.org/officeDocument/2006/relationships/image" Target="../media/image4139.png"/><Relationship Id="rId148" Type="http://schemas.openxmlformats.org/officeDocument/2006/relationships/image" Target="../media/image4193.png"/><Relationship Id="rId169" Type="http://schemas.openxmlformats.org/officeDocument/2006/relationships/image" Target="../media/image4214.svg"/><Relationship Id="rId4" Type="http://schemas.openxmlformats.org/officeDocument/2006/relationships/image" Target="../media/image4049.png"/><Relationship Id="rId180" Type="http://schemas.openxmlformats.org/officeDocument/2006/relationships/image" Target="../media/image4225.png"/><Relationship Id="rId215" Type="http://schemas.openxmlformats.org/officeDocument/2006/relationships/image" Target="../media/image4260.svg"/><Relationship Id="rId236" Type="http://schemas.openxmlformats.org/officeDocument/2006/relationships/image" Target="../media/image4281.png"/><Relationship Id="rId257" Type="http://schemas.openxmlformats.org/officeDocument/2006/relationships/image" Target="../media/image4302.svg"/><Relationship Id="rId278" Type="http://schemas.openxmlformats.org/officeDocument/2006/relationships/image" Target="../media/image4323.png"/><Relationship Id="rId303" Type="http://schemas.openxmlformats.org/officeDocument/2006/relationships/image" Target="../media/image4348.svg"/><Relationship Id="rId42" Type="http://schemas.openxmlformats.org/officeDocument/2006/relationships/image" Target="../media/image4087.png"/><Relationship Id="rId84" Type="http://schemas.openxmlformats.org/officeDocument/2006/relationships/image" Target="../media/image4129.png"/><Relationship Id="rId138" Type="http://schemas.openxmlformats.org/officeDocument/2006/relationships/image" Target="../media/image4183.png"/><Relationship Id="rId191" Type="http://schemas.openxmlformats.org/officeDocument/2006/relationships/image" Target="../media/image4236.svg"/><Relationship Id="rId205" Type="http://schemas.openxmlformats.org/officeDocument/2006/relationships/image" Target="../media/image4250.svg"/><Relationship Id="rId247" Type="http://schemas.openxmlformats.org/officeDocument/2006/relationships/image" Target="../media/image4292.svg"/><Relationship Id="rId107" Type="http://schemas.openxmlformats.org/officeDocument/2006/relationships/image" Target="../media/image4152.svg"/><Relationship Id="rId289" Type="http://schemas.openxmlformats.org/officeDocument/2006/relationships/image" Target="../media/image4334.svg"/><Relationship Id="rId11" Type="http://schemas.openxmlformats.org/officeDocument/2006/relationships/image" Target="../media/image4056.svg"/><Relationship Id="rId53" Type="http://schemas.openxmlformats.org/officeDocument/2006/relationships/image" Target="../media/image4098.svg"/><Relationship Id="rId149" Type="http://schemas.openxmlformats.org/officeDocument/2006/relationships/image" Target="../media/image4194.svg"/><Relationship Id="rId314" Type="http://schemas.openxmlformats.org/officeDocument/2006/relationships/image" Target="../media/image4359.png"/><Relationship Id="rId95" Type="http://schemas.openxmlformats.org/officeDocument/2006/relationships/image" Target="../media/image4140.svg"/><Relationship Id="rId160" Type="http://schemas.openxmlformats.org/officeDocument/2006/relationships/image" Target="../media/image4205.png"/><Relationship Id="rId216" Type="http://schemas.openxmlformats.org/officeDocument/2006/relationships/image" Target="../media/image4261.png"/><Relationship Id="rId258" Type="http://schemas.openxmlformats.org/officeDocument/2006/relationships/image" Target="../media/image4303.png"/><Relationship Id="rId22" Type="http://schemas.openxmlformats.org/officeDocument/2006/relationships/image" Target="../media/image4067.png"/><Relationship Id="rId64" Type="http://schemas.openxmlformats.org/officeDocument/2006/relationships/image" Target="../media/image4109.png"/><Relationship Id="rId118" Type="http://schemas.openxmlformats.org/officeDocument/2006/relationships/image" Target="../media/image4163.png"/><Relationship Id="rId325" Type="http://schemas.openxmlformats.org/officeDocument/2006/relationships/image" Target="../media/image4370.svg"/><Relationship Id="rId171" Type="http://schemas.openxmlformats.org/officeDocument/2006/relationships/image" Target="../media/image4216.svg"/><Relationship Id="rId227" Type="http://schemas.openxmlformats.org/officeDocument/2006/relationships/image" Target="../media/image4272.svg"/><Relationship Id="rId269" Type="http://schemas.openxmlformats.org/officeDocument/2006/relationships/image" Target="../media/image4314.svg"/><Relationship Id="rId33" Type="http://schemas.openxmlformats.org/officeDocument/2006/relationships/image" Target="../media/image4078.svg"/><Relationship Id="rId129" Type="http://schemas.openxmlformats.org/officeDocument/2006/relationships/image" Target="../media/image4174.svg"/><Relationship Id="rId280" Type="http://schemas.openxmlformats.org/officeDocument/2006/relationships/image" Target="../media/image4325.png"/><Relationship Id="rId75" Type="http://schemas.openxmlformats.org/officeDocument/2006/relationships/image" Target="../media/image4120.svg"/><Relationship Id="rId140" Type="http://schemas.openxmlformats.org/officeDocument/2006/relationships/image" Target="../media/image4185.png"/><Relationship Id="rId182" Type="http://schemas.openxmlformats.org/officeDocument/2006/relationships/image" Target="../media/image4227.png"/><Relationship Id="rId6" Type="http://schemas.openxmlformats.org/officeDocument/2006/relationships/image" Target="../media/image4051.png"/><Relationship Id="rId238" Type="http://schemas.openxmlformats.org/officeDocument/2006/relationships/image" Target="../media/image4283.png"/><Relationship Id="rId291" Type="http://schemas.openxmlformats.org/officeDocument/2006/relationships/image" Target="../media/image4336.svg"/><Relationship Id="rId305" Type="http://schemas.openxmlformats.org/officeDocument/2006/relationships/image" Target="../media/image4350.svg"/><Relationship Id="rId44" Type="http://schemas.openxmlformats.org/officeDocument/2006/relationships/image" Target="../media/image4089.png"/><Relationship Id="rId86" Type="http://schemas.openxmlformats.org/officeDocument/2006/relationships/image" Target="../media/image4131.png"/><Relationship Id="rId151" Type="http://schemas.openxmlformats.org/officeDocument/2006/relationships/image" Target="../media/image4196.svg"/><Relationship Id="rId193" Type="http://schemas.openxmlformats.org/officeDocument/2006/relationships/image" Target="../media/image4238.svg"/><Relationship Id="rId207" Type="http://schemas.openxmlformats.org/officeDocument/2006/relationships/image" Target="../media/image4252.svg"/><Relationship Id="rId249" Type="http://schemas.openxmlformats.org/officeDocument/2006/relationships/image" Target="../media/image4294.svg"/><Relationship Id="rId13" Type="http://schemas.openxmlformats.org/officeDocument/2006/relationships/image" Target="../media/image4058.svg"/><Relationship Id="rId109" Type="http://schemas.openxmlformats.org/officeDocument/2006/relationships/image" Target="../media/image4154.svg"/><Relationship Id="rId260" Type="http://schemas.openxmlformats.org/officeDocument/2006/relationships/image" Target="../media/image4305.png"/><Relationship Id="rId316" Type="http://schemas.openxmlformats.org/officeDocument/2006/relationships/image" Target="../media/image4361.png"/><Relationship Id="rId55" Type="http://schemas.openxmlformats.org/officeDocument/2006/relationships/image" Target="../media/image4100.svg"/><Relationship Id="rId97" Type="http://schemas.openxmlformats.org/officeDocument/2006/relationships/image" Target="../media/image4142.svg"/><Relationship Id="rId120" Type="http://schemas.openxmlformats.org/officeDocument/2006/relationships/image" Target="../media/image4165.png"/></Relationships>
</file>

<file path=ppt/slides/_rels/slide18.xml.rels><?xml version="1.0" encoding="UTF-8" standalone="yes"?>
<Relationships xmlns="http://schemas.openxmlformats.org/package/2006/relationships"><Relationship Id="rId117" Type="http://schemas.openxmlformats.org/officeDocument/2006/relationships/image" Target="../media/image4486.svg"/><Relationship Id="rId299" Type="http://schemas.openxmlformats.org/officeDocument/2006/relationships/image" Target="../media/image4667.svg"/><Relationship Id="rId21" Type="http://schemas.openxmlformats.org/officeDocument/2006/relationships/image" Target="../media/image4390.svg"/><Relationship Id="rId63" Type="http://schemas.openxmlformats.org/officeDocument/2006/relationships/image" Target="../media/image4432.svg"/><Relationship Id="rId159" Type="http://schemas.openxmlformats.org/officeDocument/2006/relationships/image" Target="../media/image4528.svg"/><Relationship Id="rId324" Type="http://schemas.openxmlformats.org/officeDocument/2006/relationships/image" Target="../media/image4692.png"/><Relationship Id="rId170" Type="http://schemas.openxmlformats.org/officeDocument/2006/relationships/image" Target="../media/image4539.png"/><Relationship Id="rId226" Type="http://schemas.openxmlformats.org/officeDocument/2006/relationships/image" Target="../media/image4595.png"/><Relationship Id="rId268" Type="http://schemas.openxmlformats.org/officeDocument/2006/relationships/image" Target="../media/image4636.png"/><Relationship Id="rId32" Type="http://schemas.openxmlformats.org/officeDocument/2006/relationships/image" Target="../media/image4401.png"/><Relationship Id="rId74" Type="http://schemas.openxmlformats.org/officeDocument/2006/relationships/image" Target="../media/image4443.png"/><Relationship Id="rId128" Type="http://schemas.openxmlformats.org/officeDocument/2006/relationships/image" Target="../media/image4497.png"/><Relationship Id="rId5" Type="http://schemas.openxmlformats.org/officeDocument/2006/relationships/image" Target="../media/image4374.svg"/><Relationship Id="rId181" Type="http://schemas.openxmlformats.org/officeDocument/2006/relationships/image" Target="../media/image4550.svg"/><Relationship Id="rId237" Type="http://schemas.openxmlformats.org/officeDocument/2006/relationships/image" Target="../media/image4606.svg"/><Relationship Id="rId279" Type="http://schemas.openxmlformats.org/officeDocument/2006/relationships/image" Target="../media/image4647.svg"/><Relationship Id="rId43" Type="http://schemas.openxmlformats.org/officeDocument/2006/relationships/image" Target="../media/image4412.svg"/><Relationship Id="rId139" Type="http://schemas.openxmlformats.org/officeDocument/2006/relationships/image" Target="../media/image4508.svg"/><Relationship Id="rId290" Type="http://schemas.openxmlformats.org/officeDocument/2006/relationships/image" Target="../media/image4658.png"/><Relationship Id="rId304" Type="http://schemas.openxmlformats.org/officeDocument/2006/relationships/image" Target="../media/image4672.png"/><Relationship Id="rId85" Type="http://schemas.openxmlformats.org/officeDocument/2006/relationships/image" Target="../media/image4454.svg"/><Relationship Id="rId150" Type="http://schemas.openxmlformats.org/officeDocument/2006/relationships/image" Target="../media/image4519.png"/><Relationship Id="rId192" Type="http://schemas.openxmlformats.org/officeDocument/2006/relationships/image" Target="../media/image4561.png"/><Relationship Id="rId206" Type="http://schemas.openxmlformats.org/officeDocument/2006/relationships/image" Target="../media/image4575.png"/><Relationship Id="rId248" Type="http://schemas.openxmlformats.org/officeDocument/2006/relationships/image" Target="../media/image4617.png"/><Relationship Id="rId12" Type="http://schemas.openxmlformats.org/officeDocument/2006/relationships/image" Target="../media/image4381.png"/><Relationship Id="rId108" Type="http://schemas.openxmlformats.org/officeDocument/2006/relationships/image" Target="../media/image4477.png"/><Relationship Id="rId315" Type="http://schemas.openxmlformats.org/officeDocument/2006/relationships/image" Target="../media/image4683.svg"/><Relationship Id="rId54" Type="http://schemas.openxmlformats.org/officeDocument/2006/relationships/image" Target="../media/image4423.png"/><Relationship Id="rId96" Type="http://schemas.openxmlformats.org/officeDocument/2006/relationships/image" Target="../media/image4465.png"/><Relationship Id="rId161" Type="http://schemas.openxmlformats.org/officeDocument/2006/relationships/image" Target="../media/image4530.svg"/><Relationship Id="rId217" Type="http://schemas.openxmlformats.org/officeDocument/2006/relationships/image" Target="../media/image4586.svg"/><Relationship Id="rId259" Type="http://schemas.openxmlformats.org/officeDocument/2006/relationships/image" Target="../media/image4628.svg"/><Relationship Id="rId23" Type="http://schemas.openxmlformats.org/officeDocument/2006/relationships/image" Target="../media/image4392.svg"/><Relationship Id="rId119" Type="http://schemas.openxmlformats.org/officeDocument/2006/relationships/image" Target="../media/image4488.svg"/><Relationship Id="rId270" Type="http://schemas.openxmlformats.org/officeDocument/2006/relationships/image" Target="../media/image4638.png"/><Relationship Id="rId326" Type="http://schemas.openxmlformats.org/officeDocument/2006/relationships/image" Target="../media/image4694.png"/><Relationship Id="rId65" Type="http://schemas.openxmlformats.org/officeDocument/2006/relationships/image" Target="../media/image4434.svg"/><Relationship Id="rId130" Type="http://schemas.openxmlformats.org/officeDocument/2006/relationships/image" Target="../media/image4499.png"/><Relationship Id="rId172" Type="http://schemas.openxmlformats.org/officeDocument/2006/relationships/image" Target="../media/image4541.png"/><Relationship Id="rId228" Type="http://schemas.openxmlformats.org/officeDocument/2006/relationships/image" Target="../media/image4597.png"/><Relationship Id="rId281" Type="http://schemas.openxmlformats.org/officeDocument/2006/relationships/image" Target="../media/image4649.svg"/><Relationship Id="rId34" Type="http://schemas.openxmlformats.org/officeDocument/2006/relationships/image" Target="../media/image4403.png"/><Relationship Id="rId76" Type="http://schemas.openxmlformats.org/officeDocument/2006/relationships/image" Target="../media/image4445.png"/><Relationship Id="rId141" Type="http://schemas.openxmlformats.org/officeDocument/2006/relationships/image" Target="../media/image4510.svg"/><Relationship Id="rId7" Type="http://schemas.openxmlformats.org/officeDocument/2006/relationships/image" Target="../media/image4376.svg"/><Relationship Id="rId183" Type="http://schemas.openxmlformats.org/officeDocument/2006/relationships/image" Target="../media/image4552.svg"/><Relationship Id="rId239" Type="http://schemas.openxmlformats.org/officeDocument/2006/relationships/image" Target="../media/image4608.svg"/><Relationship Id="rId250" Type="http://schemas.openxmlformats.org/officeDocument/2006/relationships/image" Target="../media/image4619.png"/><Relationship Id="rId271" Type="http://schemas.openxmlformats.org/officeDocument/2006/relationships/image" Target="../media/image4639.svg"/><Relationship Id="rId292" Type="http://schemas.openxmlformats.org/officeDocument/2006/relationships/image" Target="../media/image4660.png"/><Relationship Id="rId306" Type="http://schemas.openxmlformats.org/officeDocument/2006/relationships/image" Target="../media/image4674.png"/><Relationship Id="rId24" Type="http://schemas.openxmlformats.org/officeDocument/2006/relationships/image" Target="../media/image4393.png"/><Relationship Id="rId45" Type="http://schemas.openxmlformats.org/officeDocument/2006/relationships/image" Target="../media/image4414.svg"/><Relationship Id="rId66" Type="http://schemas.openxmlformats.org/officeDocument/2006/relationships/image" Target="../media/image4435.png"/><Relationship Id="rId87" Type="http://schemas.openxmlformats.org/officeDocument/2006/relationships/image" Target="../media/image4456.svg"/><Relationship Id="rId110" Type="http://schemas.openxmlformats.org/officeDocument/2006/relationships/image" Target="../media/image4479.png"/><Relationship Id="rId131" Type="http://schemas.openxmlformats.org/officeDocument/2006/relationships/image" Target="../media/image4500.svg"/><Relationship Id="rId327" Type="http://schemas.openxmlformats.org/officeDocument/2006/relationships/image" Target="../media/image4695.svg"/><Relationship Id="rId152" Type="http://schemas.openxmlformats.org/officeDocument/2006/relationships/image" Target="../media/image4521.png"/><Relationship Id="rId173" Type="http://schemas.openxmlformats.org/officeDocument/2006/relationships/image" Target="../media/image4542.svg"/><Relationship Id="rId194" Type="http://schemas.openxmlformats.org/officeDocument/2006/relationships/image" Target="../media/image4563.png"/><Relationship Id="rId208" Type="http://schemas.openxmlformats.org/officeDocument/2006/relationships/image" Target="../media/image4577.png"/><Relationship Id="rId229" Type="http://schemas.openxmlformats.org/officeDocument/2006/relationships/image" Target="../media/image4598.svg"/><Relationship Id="rId240" Type="http://schemas.openxmlformats.org/officeDocument/2006/relationships/image" Target="../media/image4609.png"/><Relationship Id="rId261" Type="http://schemas.openxmlformats.org/officeDocument/2006/relationships/image" Target="../media/image4630.svg"/><Relationship Id="rId14" Type="http://schemas.openxmlformats.org/officeDocument/2006/relationships/image" Target="../media/image4383.png"/><Relationship Id="rId35" Type="http://schemas.openxmlformats.org/officeDocument/2006/relationships/image" Target="../media/image4404.svg"/><Relationship Id="rId56" Type="http://schemas.openxmlformats.org/officeDocument/2006/relationships/image" Target="../media/image4425.png"/><Relationship Id="rId77" Type="http://schemas.openxmlformats.org/officeDocument/2006/relationships/image" Target="../media/image4446.svg"/><Relationship Id="rId100" Type="http://schemas.openxmlformats.org/officeDocument/2006/relationships/image" Target="../media/image4469.png"/><Relationship Id="rId282" Type="http://schemas.openxmlformats.org/officeDocument/2006/relationships/image" Target="../media/image4650.png"/><Relationship Id="rId317" Type="http://schemas.openxmlformats.org/officeDocument/2006/relationships/image" Target="../media/image4685.svg"/><Relationship Id="rId8" Type="http://schemas.openxmlformats.org/officeDocument/2006/relationships/image" Target="../media/image4377.png"/><Relationship Id="rId98" Type="http://schemas.openxmlformats.org/officeDocument/2006/relationships/image" Target="../media/image4467.png"/><Relationship Id="rId121" Type="http://schemas.openxmlformats.org/officeDocument/2006/relationships/image" Target="../media/image4490.svg"/><Relationship Id="rId142" Type="http://schemas.openxmlformats.org/officeDocument/2006/relationships/image" Target="../media/image4511.png"/><Relationship Id="rId163" Type="http://schemas.openxmlformats.org/officeDocument/2006/relationships/image" Target="../media/image4532.svg"/><Relationship Id="rId184" Type="http://schemas.openxmlformats.org/officeDocument/2006/relationships/image" Target="../media/image4553.png"/><Relationship Id="rId219" Type="http://schemas.openxmlformats.org/officeDocument/2006/relationships/image" Target="../media/image4588.svg"/><Relationship Id="rId230" Type="http://schemas.openxmlformats.org/officeDocument/2006/relationships/image" Target="../media/image4599.png"/><Relationship Id="rId251" Type="http://schemas.openxmlformats.org/officeDocument/2006/relationships/image" Target="../media/image4620.svg"/><Relationship Id="rId25" Type="http://schemas.openxmlformats.org/officeDocument/2006/relationships/image" Target="../media/image4394.svg"/><Relationship Id="rId46" Type="http://schemas.openxmlformats.org/officeDocument/2006/relationships/image" Target="../media/image4415.png"/><Relationship Id="rId67" Type="http://schemas.openxmlformats.org/officeDocument/2006/relationships/image" Target="../media/image4436.svg"/><Relationship Id="rId272" Type="http://schemas.openxmlformats.org/officeDocument/2006/relationships/image" Target="../media/image4640.png"/><Relationship Id="rId293" Type="http://schemas.openxmlformats.org/officeDocument/2006/relationships/image" Target="../media/image4661.svg"/><Relationship Id="rId307" Type="http://schemas.openxmlformats.org/officeDocument/2006/relationships/image" Target="../media/image4675.svg"/><Relationship Id="rId328" Type="http://schemas.openxmlformats.org/officeDocument/2006/relationships/image" Target="../media/image4696.png"/><Relationship Id="rId88" Type="http://schemas.openxmlformats.org/officeDocument/2006/relationships/image" Target="../media/image4457.png"/><Relationship Id="rId111" Type="http://schemas.openxmlformats.org/officeDocument/2006/relationships/image" Target="../media/image4480.svg"/><Relationship Id="rId132" Type="http://schemas.openxmlformats.org/officeDocument/2006/relationships/image" Target="../media/image4501.png"/><Relationship Id="rId153" Type="http://schemas.openxmlformats.org/officeDocument/2006/relationships/image" Target="../media/image4522.svg"/><Relationship Id="rId174" Type="http://schemas.openxmlformats.org/officeDocument/2006/relationships/image" Target="../media/image4543.png"/><Relationship Id="rId195" Type="http://schemas.openxmlformats.org/officeDocument/2006/relationships/image" Target="../media/image4564.svg"/><Relationship Id="rId209" Type="http://schemas.openxmlformats.org/officeDocument/2006/relationships/image" Target="../media/image4578.svg"/><Relationship Id="rId220" Type="http://schemas.openxmlformats.org/officeDocument/2006/relationships/image" Target="../media/image4589.png"/><Relationship Id="rId241" Type="http://schemas.openxmlformats.org/officeDocument/2006/relationships/image" Target="../media/image4610.svg"/><Relationship Id="rId15" Type="http://schemas.openxmlformats.org/officeDocument/2006/relationships/image" Target="../media/image4384.svg"/><Relationship Id="rId36" Type="http://schemas.openxmlformats.org/officeDocument/2006/relationships/image" Target="../media/image4405.png"/><Relationship Id="rId57" Type="http://schemas.openxmlformats.org/officeDocument/2006/relationships/image" Target="../media/image4426.svg"/><Relationship Id="rId262" Type="http://schemas.openxmlformats.org/officeDocument/2006/relationships/image" Target="../media/image455.png"/><Relationship Id="rId283" Type="http://schemas.openxmlformats.org/officeDocument/2006/relationships/image" Target="../media/image4651.svg"/><Relationship Id="rId318" Type="http://schemas.openxmlformats.org/officeDocument/2006/relationships/image" Target="../media/image4686.png"/><Relationship Id="rId78" Type="http://schemas.openxmlformats.org/officeDocument/2006/relationships/image" Target="../media/image4447.png"/><Relationship Id="rId99" Type="http://schemas.openxmlformats.org/officeDocument/2006/relationships/image" Target="../media/image4468.svg"/><Relationship Id="rId101" Type="http://schemas.openxmlformats.org/officeDocument/2006/relationships/image" Target="../media/image4470.svg"/><Relationship Id="rId122" Type="http://schemas.openxmlformats.org/officeDocument/2006/relationships/image" Target="../media/image4491.png"/><Relationship Id="rId143" Type="http://schemas.openxmlformats.org/officeDocument/2006/relationships/image" Target="../media/image4512.svg"/><Relationship Id="rId164" Type="http://schemas.openxmlformats.org/officeDocument/2006/relationships/image" Target="../media/image4533.png"/><Relationship Id="rId185" Type="http://schemas.openxmlformats.org/officeDocument/2006/relationships/image" Target="../media/image4554.svg"/><Relationship Id="rId9" Type="http://schemas.openxmlformats.org/officeDocument/2006/relationships/image" Target="../media/image4378.svg"/><Relationship Id="rId210" Type="http://schemas.openxmlformats.org/officeDocument/2006/relationships/image" Target="../media/image4579.png"/><Relationship Id="rId26" Type="http://schemas.openxmlformats.org/officeDocument/2006/relationships/image" Target="../media/image4395.png"/><Relationship Id="rId231" Type="http://schemas.openxmlformats.org/officeDocument/2006/relationships/image" Target="../media/image4600.svg"/><Relationship Id="rId252" Type="http://schemas.openxmlformats.org/officeDocument/2006/relationships/image" Target="../media/image4621.png"/><Relationship Id="rId273" Type="http://schemas.openxmlformats.org/officeDocument/2006/relationships/image" Target="../media/image4641.svg"/><Relationship Id="rId294" Type="http://schemas.openxmlformats.org/officeDocument/2006/relationships/image" Target="../media/image4662.png"/><Relationship Id="rId308" Type="http://schemas.openxmlformats.org/officeDocument/2006/relationships/image" Target="../media/image4676.png"/><Relationship Id="rId329" Type="http://schemas.openxmlformats.org/officeDocument/2006/relationships/image" Target="../media/image4697.svg"/><Relationship Id="rId47" Type="http://schemas.openxmlformats.org/officeDocument/2006/relationships/image" Target="../media/image4416.svg"/><Relationship Id="rId68" Type="http://schemas.openxmlformats.org/officeDocument/2006/relationships/image" Target="../media/image4437.png"/><Relationship Id="rId89" Type="http://schemas.openxmlformats.org/officeDocument/2006/relationships/image" Target="../media/image4458.svg"/><Relationship Id="rId112" Type="http://schemas.openxmlformats.org/officeDocument/2006/relationships/image" Target="../media/image4481.png"/><Relationship Id="rId133" Type="http://schemas.openxmlformats.org/officeDocument/2006/relationships/image" Target="../media/image4502.svg"/><Relationship Id="rId154" Type="http://schemas.openxmlformats.org/officeDocument/2006/relationships/image" Target="../media/image4523.png"/><Relationship Id="rId175" Type="http://schemas.openxmlformats.org/officeDocument/2006/relationships/image" Target="../media/image4544.svg"/><Relationship Id="rId196" Type="http://schemas.openxmlformats.org/officeDocument/2006/relationships/image" Target="../media/image4565.png"/><Relationship Id="rId200" Type="http://schemas.openxmlformats.org/officeDocument/2006/relationships/image" Target="../media/image4569.png"/><Relationship Id="rId16" Type="http://schemas.openxmlformats.org/officeDocument/2006/relationships/image" Target="../media/image4385.png"/><Relationship Id="rId221" Type="http://schemas.openxmlformats.org/officeDocument/2006/relationships/image" Target="../media/image4590.svg"/><Relationship Id="rId242" Type="http://schemas.openxmlformats.org/officeDocument/2006/relationships/image" Target="../media/image4611.png"/><Relationship Id="rId263" Type="http://schemas.openxmlformats.org/officeDocument/2006/relationships/image" Target="../media/image4631.svg"/><Relationship Id="rId284" Type="http://schemas.openxmlformats.org/officeDocument/2006/relationships/image" Target="../media/image4652.png"/><Relationship Id="rId319" Type="http://schemas.openxmlformats.org/officeDocument/2006/relationships/image" Target="../media/image4687.svg"/><Relationship Id="rId37" Type="http://schemas.openxmlformats.org/officeDocument/2006/relationships/image" Target="../media/image4406.svg"/><Relationship Id="rId58" Type="http://schemas.openxmlformats.org/officeDocument/2006/relationships/image" Target="../media/image4427.png"/><Relationship Id="rId79" Type="http://schemas.openxmlformats.org/officeDocument/2006/relationships/image" Target="../media/image4448.svg"/><Relationship Id="rId102" Type="http://schemas.openxmlformats.org/officeDocument/2006/relationships/image" Target="../media/image4471.png"/><Relationship Id="rId123" Type="http://schemas.openxmlformats.org/officeDocument/2006/relationships/image" Target="../media/image4492.svg"/><Relationship Id="rId144" Type="http://schemas.openxmlformats.org/officeDocument/2006/relationships/image" Target="../media/image4513.png"/><Relationship Id="rId90" Type="http://schemas.openxmlformats.org/officeDocument/2006/relationships/image" Target="../media/image4459.png"/><Relationship Id="rId165" Type="http://schemas.openxmlformats.org/officeDocument/2006/relationships/image" Target="../media/image4534.svg"/><Relationship Id="rId186" Type="http://schemas.openxmlformats.org/officeDocument/2006/relationships/image" Target="../media/image4555.png"/><Relationship Id="rId211" Type="http://schemas.openxmlformats.org/officeDocument/2006/relationships/image" Target="../media/image4580.svg"/><Relationship Id="rId232" Type="http://schemas.openxmlformats.org/officeDocument/2006/relationships/image" Target="../media/image4601.png"/><Relationship Id="rId253" Type="http://schemas.openxmlformats.org/officeDocument/2006/relationships/image" Target="../media/image4622.svg"/><Relationship Id="rId274" Type="http://schemas.openxmlformats.org/officeDocument/2006/relationships/image" Target="../media/image4642.png"/><Relationship Id="rId295" Type="http://schemas.openxmlformats.org/officeDocument/2006/relationships/image" Target="../media/image4663.svg"/><Relationship Id="rId309" Type="http://schemas.openxmlformats.org/officeDocument/2006/relationships/image" Target="../media/image4677.svg"/><Relationship Id="rId27" Type="http://schemas.openxmlformats.org/officeDocument/2006/relationships/image" Target="../media/image4396.svg"/><Relationship Id="rId48" Type="http://schemas.openxmlformats.org/officeDocument/2006/relationships/image" Target="../media/image4417.png"/><Relationship Id="rId69" Type="http://schemas.openxmlformats.org/officeDocument/2006/relationships/image" Target="../media/image4438.svg"/><Relationship Id="rId113" Type="http://schemas.openxmlformats.org/officeDocument/2006/relationships/image" Target="../media/image4482.svg"/><Relationship Id="rId134" Type="http://schemas.openxmlformats.org/officeDocument/2006/relationships/image" Target="../media/image4503.png"/><Relationship Id="rId320" Type="http://schemas.openxmlformats.org/officeDocument/2006/relationships/image" Target="../media/image4688.png"/><Relationship Id="rId80" Type="http://schemas.openxmlformats.org/officeDocument/2006/relationships/image" Target="../media/image4449.png"/><Relationship Id="rId155" Type="http://schemas.openxmlformats.org/officeDocument/2006/relationships/image" Target="../media/image4524.svg"/><Relationship Id="rId176" Type="http://schemas.openxmlformats.org/officeDocument/2006/relationships/image" Target="../media/image4545.png"/><Relationship Id="rId197" Type="http://schemas.openxmlformats.org/officeDocument/2006/relationships/image" Target="../media/image4566.svg"/><Relationship Id="rId201" Type="http://schemas.openxmlformats.org/officeDocument/2006/relationships/image" Target="../media/image4570.svg"/><Relationship Id="rId222" Type="http://schemas.openxmlformats.org/officeDocument/2006/relationships/image" Target="../media/image4591.png"/><Relationship Id="rId243" Type="http://schemas.openxmlformats.org/officeDocument/2006/relationships/image" Target="../media/image4612.svg"/><Relationship Id="rId264" Type="http://schemas.openxmlformats.org/officeDocument/2006/relationships/image" Target="../media/image4632.png"/><Relationship Id="rId285" Type="http://schemas.openxmlformats.org/officeDocument/2006/relationships/image" Target="../media/image4653.svg"/><Relationship Id="rId17" Type="http://schemas.openxmlformats.org/officeDocument/2006/relationships/image" Target="../media/image4386.svg"/><Relationship Id="rId38" Type="http://schemas.openxmlformats.org/officeDocument/2006/relationships/image" Target="../media/image4407.png"/><Relationship Id="rId59" Type="http://schemas.openxmlformats.org/officeDocument/2006/relationships/image" Target="../media/image4428.svg"/><Relationship Id="rId103" Type="http://schemas.openxmlformats.org/officeDocument/2006/relationships/image" Target="../media/image4472.svg"/><Relationship Id="rId124" Type="http://schemas.openxmlformats.org/officeDocument/2006/relationships/image" Target="../media/image4493.png"/><Relationship Id="rId310" Type="http://schemas.openxmlformats.org/officeDocument/2006/relationships/image" Target="../media/image4678.png"/><Relationship Id="rId70" Type="http://schemas.openxmlformats.org/officeDocument/2006/relationships/image" Target="../media/image4439.png"/><Relationship Id="rId91" Type="http://schemas.openxmlformats.org/officeDocument/2006/relationships/image" Target="../media/image4460.svg"/><Relationship Id="rId145" Type="http://schemas.openxmlformats.org/officeDocument/2006/relationships/image" Target="../media/image4514.svg"/><Relationship Id="rId166" Type="http://schemas.openxmlformats.org/officeDocument/2006/relationships/image" Target="../media/image4535.png"/><Relationship Id="rId187" Type="http://schemas.openxmlformats.org/officeDocument/2006/relationships/image" Target="../media/image4556.svg"/><Relationship Id="rId1" Type="http://schemas.openxmlformats.org/officeDocument/2006/relationships/slideLayout" Target="../slideLayouts/slideLayout2.xml"/><Relationship Id="rId212" Type="http://schemas.openxmlformats.org/officeDocument/2006/relationships/image" Target="../media/image4581.png"/><Relationship Id="rId233" Type="http://schemas.openxmlformats.org/officeDocument/2006/relationships/image" Target="../media/image4602.svg"/><Relationship Id="rId254" Type="http://schemas.openxmlformats.org/officeDocument/2006/relationships/image" Target="../media/image4623.png"/><Relationship Id="rId28" Type="http://schemas.openxmlformats.org/officeDocument/2006/relationships/image" Target="../media/image4397.png"/><Relationship Id="rId49" Type="http://schemas.openxmlformats.org/officeDocument/2006/relationships/image" Target="../media/image4418.svg"/><Relationship Id="rId114" Type="http://schemas.openxmlformats.org/officeDocument/2006/relationships/image" Target="../media/image4483.png"/><Relationship Id="rId275" Type="http://schemas.openxmlformats.org/officeDocument/2006/relationships/image" Target="../media/image4643.svg"/><Relationship Id="rId296" Type="http://schemas.openxmlformats.org/officeDocument/2006/relationships/image" Target="../media/image4664.png"/><Relationship Id="rId300" Type="http://schemas.openxmlformats.org/officeDocument/2006/relationships/image" Target="../media/image4668.png"/><Relationship Id="rId60" Type="http://schemas.openxmlformats.org/officeDocument/2006/relationships/image" Target="../media/image4429.png"/><Relationship Id="rId81" Type="http://schemas.openxmlformats.org/officeDocument/2006/relationships/image" Target="../media/image4450.svg"/><Relationship Id="rId135" Type="http://schemas.openxmlformats.org/officeDocument/2006/relationships/image" Target="../media/image4504.svg"/><Relationship Id="rId156" Type="http://schemas.openxmlformats.org/officeDocument/2006/relationships/image" Target="../media/image4525.png"/><Relationship Id="rId177" Type="http://schemas.openxmlformats.org/officeDocument/2006/relationships/image" Target="../media/image4546.svg"/><Relationship Id="rId198" Type="http://schemas.openxmlformats.org/officeDocument/2006/relationships/image" Target="../media/image4567.png"/><Relationship Id="rId321" Type="http://schemas.openxmlformats.org/officeDocument/2006/relationships/image" Target="../media/image4689.svg"/><Relationship Id="rId202" Type="http://schemas.openxmlformats.org/officeDocument/2006/relationships/image" Target="../media/image4571.png"/><Relationship Id="rId223" Type="http://schemas.openxmlformats.org/officeDocument/2006/relationships/image" Target="../media/image4592.svg"/><Relationship Id="rId244" Type="http://schemas.openxmlformats.org/officeDocument/2006/relationships/image" Target="../media/image4613.png"/><Relationship Id="rId18" Type="http://schemas.openxmlformats.org/officeDocument/2006/relationships/image" Target="../media/image4387.png"/><Relationship Id="rId39" Type="http://schemas.openxmlformats.org/officeDocument/2006/relationships/image" Target="../media/image4408.svg"/><Relationship Id="rId265" Type="http://schemas.openxmlformats.org/officeDocument/2006/relationships/image" Target="../media/image4633.svg"/><Relationship Id="rId286" Type="http://schemas.openxmlformats.org/officeDocument/2006/relationships/image" Target="../media/image4654.png"/><Relationship Id="rId50" Type="http://schemas.openxmlformats.org/officeDocument/2006/relationships/image" Target="../media/image4419.png"/><Relationship Id="rId104" Type="http://schemas.openxmlformats.org/officeDocument/2006/relationships/image" Target="../media/image4473.png"/><Relationship Id="rId125" Type="http://schemas.openxmlformats.org/officeDocument/2006/relationships/image" Target="../media/image4494.svg"/><Relationship Id="rId146" Type="http://schemas.openxmlformats.org/officeDocument/2006/relationships/image" Target="../media/image4515.png"/><Relationship Id="rId167" Type="http://schemas.openxmlformats.org/officeDocument/2006/relationships/image" Target="../media/image4536.svg"/><Relationship Id="rId188" Type="http://schemas.openxmlformats.org/officeDocument/2006/relationships/image" Target="../media/image4557.png"/><Relationship Id="rId311" Type="http://schemas.openxmlformats.org/officeDocument/2006/relationships/image" Target="../media/image4679.svg"/><Relationship Id="rId71" Type="http://schemas.openxmlformats.org/officeDocument/2006/relationships/image" Target="../media/image4440.svg"/><Relationship Id="rId92" Type="http://schemas.openxmlformats.org/officeDocument/2006/relationships/image" Target="../media/image4461.png"/><Relationship Id="rId213" Type="http://schemas.openxmlformats.org/officeDocument/2006/relationships/image" Target="../media/image4582.svg"/><Relationship Id="rId234" Type="http://schemas.openxmlformats.org/officeDocument/2006/relationships/image" Target="../media/image4603.png"/><Relationship Id="rId2" Type="http://schemas.openxmlformats.org/officeDocument/2006/relationships/image" Target="../media/image4371.png"/><Relationship Id="rId29" Type="http://schemas.openxmlformats.org/officeDocument/2006/relationships/image" Target="../media/image4398.svg"/><Relationship Id="rId255" Type="http://schemas.openxmlformats.org/officeDocument/2006/relationships/image" Target="../media/image4624.svg"/><Relationship Id="rId276" Type="http://schemas.openxmlformats.org/officeDocument/2006/relationships/image" Target="../media/image4644.png"/><Relationship Id="rId297" Type="http://schemas.openxmlformats.org/officeDocument/2006/relationships/image" Target="../media/image4665.svg"/><Relationship Id="rId40" Type="http://schemas.openxmlformats.org/officeDocument/2006/relationships/image" Target="../media/image4409.png"/><Relationship Id="rId115" Type="http://schemas.openxmlformats.org/officeDocument/2006/relationships/image" Target="../media/image4484.svg"/><Relationship Id="rId136" Type="http://schemas.openxmlformats.org/officeDocument/2006/relationships/image" Target="../media/image4505.png"/><Relationship Id="rId157" Type="http://schemas.openxmlformats.org/officeDocument/2006/relationships/image" Target="../media/image4526.svg"/><Relationship Id="rId178" Type="http://schemas.openxmlformats.org/officeDocument/2006/relationships/image" Target="../media/image4547.png"/><Relationship Id="rId301" Type="http://schemas.openxmlformats.org/officeDocument/2006/relationships/image" Target="../media/image4669.svg"/><Relationship Id="rId322" Type="http://schemas.openxmlformats.org/officeDocument/2006/relationships/image" Target="../media/image4690.png"/><Relationship Id="rId61" Type="http://schemas.openxmlformats.org/officeDocument/2006/relationships/image" Target="../media/image4430.svg"/><Relationship Id="rId82" Type="http://schemas.openxmlformats.org/officeDocument/2006/relationships/image" Target="../media/image4451.png"/><Relationship Id="rId199" Type="http://schemas.openxmlformats.org/officeDocument/2006/relationships/image" Target="../media/image4568.svg"/><Relationship Id="rId203" Type="http://schemas.openxmlformats.org/officeDocument/2006/relationships/image" Target="../media/image4572.svg"/><Relationship Id="rId19" Type="http://schemas.openxmlformats.org/officeDocument/2006/relationships/image" Target="../media/image4388.svg"/><Relationship Id="rId224" Type="http://schemas.openxmlformats.org/officeDocument/2006/relationships/image" Target="../media/image4593.png"/><Relationship Id="rId245" Type="http://schemas.openxmlformats.org/officeDocument/2006/relationships/image" Target="../media/image4614.svg"/><Relationship Id="rId266" Type="http://schemas.openxmlformats.org/officeDocument/2006/relationships/image" Target="../media/image4634.png"/><Relationship Id="rId287" Type="http://schemas.openxmlformats.org/officeDocument/2006/relationships/image" Target="../media/image4655.svg"/><Relationship Id="rId30" Type="http://schemas.openxmlformats.org/officeDocument/2006/relationships/image" Target="../media/image4399.png"/><Relationship Id="rId105" Type="http://schemas.openxmlformats.org/officeDocument/2006/relationships/image" Target="../media/image4474.svg"/><Relationship Id="rId126" Type="http://schemas.openxmlformats.org/officeDocument/2006/relationships/image" Target="../media/image4495.png"/><Relationship Id="rId147" Type="http://schemas.openxmlformats.org/officeDocument/2006/relationships/image" Target="../media/image4516.svg"/><Relationship Id="rId168" Type="http://schemas.openxmlformats.org/officeDocument/2006/relationships/image" Target="../media/image4537.png"/><Relationship Id="rId312" Type="http://schemas.openxmlformats.org/officeDocument/2006/relationships/image" Target="../media/image4680.png"/><Relationship Id="rId51" Type="http://schemas.openxmlformats.org/officeDocument/2006/relationships/image" Target="../media/image4420.svg"/><Relationship Id="rId72" Type="http://schemas.openxmlformats.org/officeDocument/2006/relationships/image" Target="../media/image4441.png"/><Relationship Id="rId93" Type="http://schemas.openxmlformats.org/officeDocument/2006/relationships/image" Target="../media/image4462.svg"/><Relationship Id="rId189" Type="http://schemas.openxmlformats.org/officeDocument/2006/relationships/image" Target="../media/image4558.svg"/><Relationship Id="rId3" Type="http://schemas.openxmlformats.org/officeDocument/2006/relationships/image" Target="../media/image4372.svg"/><Relationship Id="rId214" Type="http://schemas.openxmlformats.org/officeDocument/2006/relationships/image" Target="../media/image4583.png"/><Relationship Id="rId235" Type="http://schemas.openxmlformats.org/officeDocument/2006/relationships/image" Target="../media/image4604.svg"/><Relationship Id="rId256" Type="http://schemas.openxmlformats.org/officeDocument/2006/relationships/image" Target="../media/image4625.png"/><Relationship Id="rId277" Type="http://schemas.openxmlformats.org/officeDocument/2006/relationships/image" Target="../media/image4645.svg"/><Relationship Id="rId298" Type="http://schemas.openxmlformats.org/officeDocument/2006/relationships/image" Target="../media/image4666.png"/><Relationship Id="rId116" Type="http://schemas.openxmlformats.org/officeDocument/2006/relationships/image" Target="../media/image4485.png"/><Relationship Id="rId137" Type="http://schemas.openxmlformats.org/officeDocument/2006/relationships/image" Target="../media/image4506.svg"/><Relationship Id="rId158" Type="http://schemas.openxmlformats.org/officeDocument/2006/relationships/image" Target="../media/image4527.png"/><Relationship Id="rId302" Type="http://schemas.openxmlformats.org/officeDocument/2006/relationships/image" Target="../media/image4670.png"/><Relationship Id="rId323" Type="http://schemas.openxmlformats.org/officeDocument/2006/relationships/image" Target="../media/image4691.svg"/><Relationship Id="rId20" Type="http://schemas.openxmlformats.org/officeDocument/2006/relationships/image" Target="../media/image4389.png"/><Relationship Id="rId41" Type="http://schemas.openxmlformats.org/officeDocument/2006/relationships/image" Target="../media/image4410.svg"/><Relationship Id="rId62" Type="http://schemas.openxmlformats.org/officeDocument/2006/relationships/image" Target="../media/image4431.png"/><Relationship Id="rId83" Type="http://schemas.openxmlformats.org/officeDocument/2006/relationships/image" Target="../media/image4452.svg"/><Relationship Id="rId179" Type="http://schemas.openxmlformats.org/officeDocument/2006/relationships/image" Target="../media/image4548.svg"/><Relationship Id="rId190" Type="http://schemas.openxmlformats.org/officeDocument/2006/relationships/image" Target="../media/image4559.png"/><Relationship Id="rId204" Type="http://schemas.openxmlformats.org/officeDocument/2006/relationships/image" Target="../media/image4573.png"/><Relationship Id="rId225" Type="http://schemas.openxmlformats.org/officeDocument/2006/relationships/image" Target="../media/image4594.svg"/><Relationship Id="rId246" Type="http://schemas.openxmlformats.org/officeDocument/2006/relationships/image" Target="../media/image4615.png"/><Relationship Id="rId267" Type="http://schemas.openxmlformats.org/officeDocument/2006/relationships/image" Target="../media/image4635.svg"/><Relationship Id="rId288" Type="http://schemas.openxmlformats.org/officeDocument/2006/relationships/image" Target="../media/image4656.png"/><Relationship Id="rId106" Type="http://schemas.openxmlformats.org/officeDocument/2006/relationships/image" Target="../media/image4475.png"/><Relationship Id="rId127" Type="http://schemas.openxmlformats.org/officeDocument/2006/relationships/image" Target="../media/image4496.svg"/><Relationship Id="rId313" Type="http://schemas.openxmlformats.org/officeDocument/2006/relationships/image" Target="../media/image4681.svg"/><Relationship Id="rId10" Type="http://schemas.openxmlformats.org/officeDocument/2006/relationships/image" Target="../media/image4379.png"/><Relationship Id="rId31" Type="http://schemas.openxmlformats.org/officeDocument/2006/relationships/image" Target="../media/image4400.svg"/><Relationship Id="rId52" Type="http://schemas.openxmlformats.org/officeDocument/2006/relationships/image" Target="../media/image4421.png"/><Relationship Id="rId73" Type="http://schemas.openxmlformats.org/officeDocument/2006/relationships/image" Target="../media/image4442.svg"/><Relationship Id="rId94" Type="http://schemas.openxmlformats.org/officeDocument/2006/relationships/image" Target="../media/image4463.png"/><Relationship Id="rId148" Type="http://schemas.openxmlformats.org/officeDocument/2006/relationships/image" Target="../media/image4517.png"/><Relationship Id="rId169" Type="http://schemas.openxmlformats.org/officeDocument/2006/relationships/image" Target="../media/image4538.svg"/><Relationship Id="rId4" Type="http://schemas.openxmlformats.org/officeDocument/2006/relationships/image" Target="../media/image4373.png"/><Relationship Id="rId180" Type="http://schemas.openxmlformats.org/officeDocument/2006/relationships/image" Target="../media/image4549.png"/><Relationship Id="rId215" Type="http://schemas.openxmlformats.org/officeDocument/2006/relationships/image" Target="../media/image4584.svg"/><Relationship Id="rId236" Type="http://schemas.openxmlformats.org/officeDocument/2006/relationships/image" Target="../media/image4605.png"/><Relationship Id="rId257" Type="http://schemas.openxmlformats.org/officeDocument/2006/relationships/image" Target="../media/image4626.svg"/><Relationship Id="rId278" Type="http://schemas.openxmlformats.org/officeDocument/2006/relationships/image" Target="../media/image4646.png"/><Relationship Id="rId303" Type="http://schemas.openxmlformats.org/officeDocument/2006/relationships/image" Target="../media/image4671.svg"/><Relationship Id="rId42" Type="http://schemas.openxmlformats.org/officeDocument/2006/relationships/image" Target="../media/image4411.png"/><Relationship Id="rId84" Type="http://schemas.openxmlformats.org/officeDocument/2006/relationships/image" Target="../media/image4453.png"/><Relationship Id="rId138" Type="http://schemas.openxmlformats.org/officeDocument/2006/relationships/image" Target="../media/image4507.png"/><Relationship Id="rId191" Type="http://schemas.openxmlformats.org/officeDocument/2006/relationships/image" Target="../media/image4560.svg"/><Relationship Id="rId205" Type="http://schemas.openxmlformats.org/officeDocument/2006/relationships/image" Target="../media/image4574.svg"/><Relationship Id="rId247" Type="http://schemas.openxmlformats.org/officeDocument/2006/relationships/image" Target="../media/image4616.svg"/><Relationship Id="rId107" Type="http://schemas.openxmlformats.org/officeDocument/2006/relationships/image" Target="../media/image4476.svg"/><Relationship Id="rId289" Type="http://schemas.openxmlformats.org/officeDocument/2006/relationships/image" Target="../media/image4657.svg"/><Relationship Id="rId11" Type="http://schemas.openxmlformats.org/officeDocument/2006/relationships/image" Target="../media/image4380.svg"/><Relationship Id="rId53" Type="http://schemas.openxmlformats.org/officeDocument/2006/relationships/image" Target="../media/image4422.svg"/><Relationship Id="rId149" Type="http://schemas.openxmlformats.org/officeDocument/2006/relationships/image" Target="../media/image4518.svg"/><Relationship Id="rId314" Type="http://schemas.openxmlformats.org/officeDocument/2006/relationships/image" Target="../media/image4682.png"/><Relationship Id="rId95" Type="http://schemas.openxmlformats.org/officeDocument/2006/relationships/image" Target="../media/image4464.svg"/><Relationship Id="rId160" Type="http://schemas.openxmlformats.org/officeDocument/2006/relationships/image" Target="../media/image4529.png"/><Relationship Id="rId216" Type="http://schemas.openxmlformats.org/officeDocument/2006/relationships/image" Target="../media/image4585.png"/><Relationship Id="rId258" Type="http://schemas.openxmlformats.org/officeDocument/2006/relationships/image" Target="../media/image4627.png"/><Relationship Id="rId22" Type="http://schemas.openxmlformats.org/officeDocument/2006/relationships/image" Target="../media/image4391.png"/><Relationship Id="rId64" Type="http://schemas.openxmlformats.org/officeDocument/2006/relationships/image" Target="../media/image4433.png"/><Relationship Id="rId118" Type="http://schemas.openxmlformats.org/officeDocument/2006/relationships/image" Target="../media/image4487.png"/><Relationship Id="rId325" Type="http://schemas.openxmlformats.org/officeDocument/2006/relationships/image" Target="../media/image4693.svg"/><Relationship Id="rId171" Type="http://schemas.openxmlformats.org/officeDocument/2006/relationships/image" Target="../media/image4540.svg"/><Relationship Id="rId227" Type="http://schemas.openxmlformats.org/officeDocument/2006/relationships/image" Target="../media/image4596.svg"/><Relationship Id="rId269" Type="http://schemas.openxmlformats.org/officeDocument/2006/relationships/image" Target="../media/image4637.svg"/><Relationship Id="rId33" Type="http://schemas.openxmlformats.org/officeDocument/2006/relationships/image" Target="../media/image4402.svg"/><Relationship Id="rId129" Type="http://schemas.openxmlformats.org/officeDocument/2006/relationships/image" Target="../media/image4498.svg"/><Relationship Id="rId280" Type="http://schemas.openxmlformats.org/officeDocument/2006/relationships/image" Target="../media/image4648.png"/><Relationship Id="rId75" Type="http://schemas.openxmlformats.org/officeDocument/2006/relationships/image" Target="../media/image4444.svg"/><Relationship Id="rId140" Type="http://schemas.openxmlformats.org/officeDocument/2006/relationships/image" Target="../media/image4509.png"/><Relationship Id="rId182" Type="http://schemas.openxmlformats.org/officeDocument/2006/relationships/image" Target="../media/image4551.png"/><Relationship Id="rId6" Type="http://schemas.openxmlformats.org/officeDocument/2006/relationships/image" Target="../media/image4375.png"/><Relationship Id="rId238" Type="http://schemas.openxmlformats.org/officeDocument/2006/relationships/image" Target="../media/image4607.png"/><Relationship Id="rId291" Type="http://schemas.openxmlformats.org/officeDocument/2006/relationships/image" Target="../media/image4659.svg"/><Relationship Id="rId305" Type="http://schemas.openxmlformats.org/officeDocument/2006/relationships/image" Target="../media/image4673.svg"/><Relationship Id="rId44" Type="http://schemas.openxmlformats.org/officeDocument/2006/relationships/image" Target="../media/image4413.png"/><Relationship Id="rId86" Type="http://schemas.openxmlformats.org/officeDocument/2006/relationships/image" Target="../media/image4455.png"/><Relationship Id="rId151" Type="http://schemas.openxmlformats.org/officeDocument/2006/relationships/image" Target="../media/image4520.svg"/><Relationship Id="rId193" Type="http://schemas.openxmlformats.org/officeDocument/2006/relationships/image" Target="../media/image4562.svg"/><Relationship Id="rId207" Type="http://schemas.openxmlformats.org/officeDocument/2006/relationships/image" Target="../media/image4576.svg"/><Relationship Id="rId249" Type="http://schemas.openxmlformats.org/officeDocument/2006/relationships/image" Target="../media/image4618.svg"/><Relationship Id="rId13" Type="http://schemas.openxmlformats.org/officeDocument/2006/relationships/image" Target="../media/image4382.svg"/><Relationship Id="rId109" Type="http://schemas.openxmlformats.org/officeDocument/2006/relationships/image" Target="../media/image4478.svg"/><Relationship Id="rId260" Type="http://schemas.openxmlformats.org/officeDocument/2006/relationships/image" Target="../media/image4629.png"/><Relationship Id="rId316" Type="http://schemas.openxmlformats.org/officeDocument/2006/relationships/image" Target="../media/image4684.png"/><Relationship Id="rId55" Type="http://schemas.openxmlformats.org/officeDocument/2006/relationships/image" Target="../media/image4424.svg"/><Relationship Id="rId97" Type="http://schemas.openxmlformats.org/officeDocument/2006/relationships/image" Target="../media/image4466.svg"/><Relationship Id="rId120" Type="http://schemas.openxmlformats.org/officeDocument/2006/relationships/image" Target="../media/image4489.png"/><Relationship Id="rId162" Type="http://schemas.openxmlformats.org/officeDocument/2006/relationships/image" Target="../media/image4531.png"/><Relationship Id="rId218" Type="http://schemas.openxmlformats.org/officeDocument/2006/relationships/image" Target="../media/image4587.png"/></Relationships>
</file>

<file path=ppt/slides/_rels/slide19.xml.rels><?xml version="1.0" encoding="UTF-8" standalone="yes"?>
<Relationships xmlns="http://schemas.openxmlformats.org/package/2006/relationships"><Relationship Id="rId117" Type="http://schemas.openxmlformats.org/officeDocument/2006/relationships/image" Target="../media/image4813.svg"/><Relationship Id="rId21" Type="http://schemas.openxmlformats.org/officeDocument/2006/relationships/image" Target="../media/image4717.svg"/><Relationship Id="rId42" Type="http://schemas.openxmlformats.org/officeDocument/2006/relationships/image" Target="../media/image4738.png"/><Relationship Id="rId63" Type="http://schemas.openxmlformats.org/officeDocument/2006/relationships/image" Target="../media/image4759.svg"/><Relationship Id="rId84" Type="http://schemas.openxmlformats.org/officeDocument/2006/relationships/image" Target="../media/image4780.png"/><Relationship Id="rId138" Type="http://schemas.openxmlformats.org/officeDocument/2006/relationships/image" Target="../media/image4834.png"/><Relationship Id="rId159" Type="http://schemas.openxmlformats.org/officeDocument/2006/relationships/image" Target="../media/image4855.svg"/><Relationship Id="rId170" Type="http://schemas.openxmlformats.org/officeDocument/2006/relationships/image" Target="../media/image4866.png"/><Relationship Id="rId191" Type="http://schemas.openxmlformats.org/officeDocument/2006/relationships/image" Target="../media/image4887.svg"/><Relationship Id="rId205" Type="http://schemas.openxmlformats.org/officeDocument/2006/relationships/image" Target="../media/image4901.svg"/><Relationship Id="rId226" Type="http://schemas.openxmlformats.org/officeDocument/2006/relationships/image" Target="../media/image4922.png"/><Relationship Id="rId247" Type="http://schemas.openxmlformats.org/officeDocument/2006/relationships/image" Target="../media/image4943.svg"/><Relationship Id="rId107" Type="http://schemas.openxmlformats.org/officeDocument/2006/relationships/image" Target="../media/image4803.svg"/><Relationship Id="rId11" Type="http://schemas.openxmlformats.org/officeDocument/2006/relationships/image" Target="../media/image4707.svg"/><Relationship Id="rId32" Type="http://schemas.openxmlformats.org/officeDocument/2006/relationships/image" Target="../media/image4728.png"/><Relationship Id="rId53" Type="http://schemas.openxmlformats.org/officeDocument/2006/relationships/image" Target="../media/image4749.svg"/><Relationship Id="rId74" Type="http://schemas.openxmlformats.org/officeDocument/2006/relationships/image" Target="../media/image4770.png"/><Relationship Id="rId128" Type="http://schemas.openxmlformats.org/officeDocument/2006/relationships/image" Target="../media/image4824.png"/><Relationship Id="rId149" Type="http://schemas.openxmlformats.org/officeDocument/2006/relationships/image" Target="../media/image4845.svg"/><Relationship Id="rId5" Type="http://schemas.openxmlformats.org/officeDocument/2006/relationships/image" Target="../media/image4701.svg"/><Relationship Id="rId95" Type="http://schemas.openxmlformats.org/officeDocument/2006/relationships/image" Target="../media/image4791.svg"/><Relationship Id="rId160" Type="http://schemas.openxmlformats.org/officeDocument/2006/relationships/image" Target="../media/image4856.png"/><Relationship Id="rId181" Type="http://schemas.openxmlformats.org/officeDocument/2006/relationships/image" Target="../media/image4877.svg"/><Relationship Id="rId216" Type="http://schemas.openxmlformats.org/officeDocument/2006/relationships/image" Target="../media/image4912.png"/><Relationship Id="rId237" Type="http://schemas.openxmlformats.org/officeDocument/2006/relationships/image" Target="../media/image4933.svg"/><Relationship Id="rId22" Type="http://schemas.openxmlformats.org/officeDocument/2006/relationships/image" Target="../media/image4718.png"/><Relationship Id="rId43" Type="http://schemas.openxmlformats.org/officeDocument/2006/relationships/image" Target="../media/image4739.svg"/><Relationship Id="rId64" Type="http://schemas.openxmlformats.org/officeDocument/2006/relationships/image" Target="../media/image4760.png"/><Relationship Id="rId118" Type="http://schemas.openxmlformats.org/officeDocument/2006/relationships/image" Target="../media/image4814.png"/><Relationship Id="rId139" Type="http://schemas.openxmlformats.org/officeDocument/2006/relationships/image" Target="../media/image4835.svg"/><Relationship Id="rId85" Type="http://schemas.openxmlformats.org/officeDocument/2006/relationships/image" Target="../media/image4781.svg"/><Relationship Id="rId150" Type="http://schemas.openxmlformats.org/officeDocument/2006/relationships/image" Target="../media/image4846.png"/><Relationship Id="rId171" Type="http://schemas.openxmlformats.org/officeDocument/2006/relationships/image" Target="../media/image4867.svg"/><Relationship Id="rId192" Type="http://schemas.openxmlformats.org/officeDocument/2006/relationships/image" Target="../media/image4888.png"/><Relationship Id="rId206" Type="http://schemas.openxmlformats.org/officeDocument/2006/relationships/image" Target="../media/image4902.png"/><Relationship Id="rId227" Type="http://schemas.openxmlformats.org/officeDocument/2006/relationships/image" Target="../media/image4923.svg"/><Relationship Id="rId248" Type="http://schemas.openxmlformats.org/officeDocument/2006/relationships/image" Target="../media/image4944.png"/><Relationship Id="rId12" Type="http://schemas.openxmlformats.org/officeDocument/2006/relationships/image" Target="../media/image4708.png"/><Relationship Id="rId33" Type="http://schemas.openxmlformats.org/officeDocument/2006/relationships/image" Target="../media/image4729.svg"/><Relationship Id="rId108" Type="http://schemas.openxmlformats.org/officeDocument/2006/relationships/image" Target="../media/image4804.png"/><Relationship Id="rId129" Type="http://schemas.openxmlformats.org/officeDocument/2006/relationships/image" Target="../media/image4825.svg"/><Relationship Id="rId54" Type="http://schemas.openxmlformats.org/officeDocument/2006/relationships/image" Target="../media/image4750.png"/><Relationship Id="rId75" Type="http://schemas.openxmlformats.org/officeDocument/2006/relationships/image" Target="../media/image4771.svg"/><Relationship Id="rId96" Type="http://schemas.openxmlformats.org/officeDocument/2006/relationships/image" Target="../media/image4792.png"/><Relationship Id="rId140" Type="http://schemas.openxmlformats.org/officeDocument/2006/relationships/image" Target="../media/image4836.png"/><Relationship Id="rId161" Type="http://schemas.openxmlformats.org/officeDocument/2006/relationships/image" Target="../media/image4857.svg"/><Relationship Id="rId182" Type="http://schemas.openxmlformats.org/officeDocument/2006/relationships/image" Target="../media/image4878.png"/><Relationship Id="rId217" Type="http://schemas.openxmlformats.org/officeDocument/2006/relationships/image" Target="../media/image4913.svg"/><Relationship Id="rId6" Type="http://schemas.openxmlformats.org/officeDocument/2006/relationships/image" Target="../media/image4702.png"/><Relationship Id="rId238" Type="http://schemas.openxmlformats.org/officeDocument/2006/relationships/image" Target="../media/image4934.png"/><Relationship Id="rId23" Type="http://schemas.openxmlformats.org/officeDocument/2006/relationships/image" Target="../media/image4719.svg"/><Relationship Id="rId119" Type="http://schemas.openxmlformats.org/officeDocument/2006/relationships/image" Target="../media/image4815.svg"/><Relationship Id="rId44" Type="http://schemas.openxmlformats.org/officeDocument/2006/relationships/image" Target="../media/image4740.png"/><Relationship Id="rId65" Type="http://schemas.openxmlformats.org/officeDocument/2006/relationships/image" Target="../media/image4761.svg"/><Relationship Id="rId86" Type="http://schemas.openxmlformats.org/officeDocument/2006/relationships/image" Target="../media/image4782.png"/><Relationship Id="rId130" Type="http://schemas.openxmlformats.org/officeDocument/2006/relationships/image" Target="../media/image4826.png"/><Relationship Id="rId151" Type="http://schemas.openxmlformats.org/officeDocument/2006/relationships/image" Target="../media/image4847.svg"/><Relationship Id="rId172" Type="http://schemas.openxmlformats.org/officeDocument/2006/relationships/image" Target="../media/image4868.png"/><Relationship Id="rId193" Type="http://schemas.openxmlformats.org/officeDocument/2006/relationships/image" Target="../media/image4889.svg"/><Relationship Id="rId207" Type="http://schemas.openxmlformats.org/officeDocument/2006/relationships/image" Target="../media/image4903.svg"/><Relationship Id="rId228" Type="http://schemas.openxmlformats.org/officeDocument/2006/relationships/image" Target="../media/image4924.png"/><Relationship Id="rId249" Type="http://schemas.openxmlformats.org/officeDocument/2006/relationships/image" Target="../media/image4945.svg"/><Relationship Id="rId13" Type="http://schemas.openxmlformats.org/officeDocument/2006/relationships/image" Target="../media/image4709.svg"/><Relationship Id="rId109" Type="http://schemas.openxmlformats.org/officeDocument/2006/relationships/image" Target="../media/image4805.svg"/><Relationship Id="rId34" Type="http://schemas.openxmlformats.org/officeDocument/2006/relationships/image" Target="../media/image4730.png"/><Relationship Id="rId55" Type="http://schemas.openxmlformats.org/officeDocument/2006/relationships/image" Target="../media/image4751.svg"/><Relationship Id="rId76" Type="http://schemas.openxmlformats.org/officeDocument/2006/relationships/image" Target="../media/image4772.png"/><Relationship Id="rId97" Type="http://schemas.openxmlformats.org/officeDocument/2006/relationships/image" Target="../media/image4793.svg"/><Relationship Id="rId120" Type="http://schemas.openxmlformats.org/officeDocument/2006/relationships/image" Target="../media/image4816.png"/><Relationship Id="rId141" Type="http://schemas.openxmlformats.org/officeDocument/2006/relationships/image" Target="../media/image4837.svg"/><Relationship Id="rId7" Type="http://schemas.openxmlformats.org/officeDocument/2006/relationships/image" Target="../media/image4703.svg"/><Relationship Id="rId162" Type="http://schemas.openxmlformats.org/officeDocument/2006/relationships/image" Target="../media/image4858.png"/><Relationship Id="rId183" Type="http://schemas.openxmlformats.org/officeDocument/2006/relationships/image" Target="../media/image4879.svg"/><Relationship Id="rId218" Type="http://schemas.openxmlformats.org/officeDocument/2006/relationships/image" Target="../media/image4914.png"/><Relationship Id="rId239" Type="http://schemas.openxmlformats.org/officeDocument/2006/relationships/image" Target="../media/image4935.svg"/><Relationship Id="rId250" Type="http://schemas.openxmlformats.org/officeDocument/2006/relationships/image" Target="../media/image4946.png"/><Relationship Id="rId24" Type="http://schemas.openxmlformats.org/officeDocument/2006/relationships/image" Target="../media/image4720.png"/><Relationship Id="rId45" Type="http://schemas.openxmlformats.org/officeDocument/2006/relationships/image" Target="../media/image4741.svg"/><Relationship Id="rId66" Type="http://schemas.openxmlformats.org/officeDocument/2006/relationships/image" Target="../media/image4762.png"/><Relationship Id="rId87" Type="http://schemas.openxmlformats.org/officeDocument/2006/relationships/image" Target="../media/image4783.svg"/><Relationship Id="rId110" Type="http://schemas.openxmlformats.org/officeDocument/2006/relationships/image" Target="../media/image4806.png"/><Relationship Id="rId131" Type="http://schemas.openxmlformats.org/officeDocument/2006/relationships/image" Target="../media/image4827.svg"/><Relationship Id="rId152" Type="http://schemas.openxmlformats.org/officeDocument/2006/relationships/image" Target="../media/image4848.png"/><Relationship Id="rId173" Type="http://schemas.openxmlformats.org/officeDocument/2006/relationships/image" Target="../media/image4869.svg"/><Relationship Id="rId194" Type="http://schemas.openxmlformats.org/officeDocument/2006/relationships/image" Target="../media/image4890.png"/><Relationship Id="rId208" Type="http://schemas.openxmlformats.org/officeDocument/2006/relationships/image" Target="../media/image4904.png"/><Relationship Id="rId229" Type="http://schemas.openxmlformats.org/officeDocument/2006/relationships/image" Target="../media/image4925.svg"/><Relationship Id="rId240" Type="http://schemas.openxmlformats.org/officeDocument/2006/relationships/image" Target="../media/image4936.png"/><Relationship Id="rId14" Type="http://schemas.openxmlformats.org/officeDocument/2006/relationships/image" Target="../media/image4710.png"/><Relationship Id="rId35" Type="http://schemas.openxmlformats.org/officeDocument/2006/relationships/image" Target="../media/image4731.svg"/><Relationship Id="rId56" Type="http://schemas.openxmlformats.org/officeDocument/2006/relationships/image" Target="../media/image4752.png"/><Relationship Id="rId77" Type="http://schemas.openxmlformats.org/officeDocument/2006/relationships/image" Target="../media/image4773.svg"/><Relationship Id="rId100" Type="http://schemas.openxmlformats.org/officeDocument/2006/relationships/image" Target="../media/image4796.png"/><Relationship Id="rId8" Type="http://schemas.openxmlformats.org/officeDocument/2006/relationships/image" Target="../media/image4704.png"/><Relationship Id="rId98" Type="http://schemas.openxmlformats.org/officeDocument/2006/relationships/image" Target="../media/image4794.png"/><Relationship Id="rId121" Type="http://schemas.openxmlformats.org/officeDocument/2006/relationships/image" Target="../media/image4817.svg"/><Relationship Id="rId142" Type="http://schemas.openxmlformats.org/officeDocument/2006/relationships/image" Target="../media/image4838.png"/><Relationship Id="rId163" Type="http://schemas.openxmlformats.org/officeDocument/2006/relationships/image" Target="../media/image4859.svg"/><Relationship Id="rId184" Type="http://schemas.openxmlformats.org/officeDocument/2006/relationships/image" Target="../media/image4880.png"/><Relationship Id="rId219" Type="http://schemas.openxmlformats.org/officeDocument/2006/relationships/image" Target="../media/image4915.svg"/><Relationship Id="rId230" Type="http://schemas.openxmlformats.org/officeDocument/2006/relationships/image" Target="../media/image4926.png"/><Relationship Id="rId251" Type="http://schemas.openxmlformats.org/officeDocument/2006/relationships/image" Target="../media/image4947.svg"/><Relationship Id="rId25" Type="http://schemas.openxmlformats.org/officeDocument/2006/relationships/image" Target="../media/image4721.svg"/><Relationship Id="rId46" Type="http://schemas.openxmlformats.org/officeDocument/2006/relationships/image" Target="../media/image4742.png"/><Relationship Id="rId67" Type="http://schemas.openxmlformats.org/officeDocument/2006/relationships/image" Target="../media/image4763.svg"/><Relationship Id="rId88" Type="http://schemas.openxmlformats.org/officeDocument/2006/relationships/image" Target="../media/image4784.png"/><Relationship Id="rId111" Type="http://schemas.openxmlformats.org/officeDocument/2006/relationships/image" Target="../media/image4807.svg"/><Relationship Id="rId132" Type="http://schemas.openxmlformats.org/officeDocument/2006/relationships/image" Target="../media/image4828.png"/><Relationship Id="rId153" Type="http://schemas.openxmlformats.org/officeDocument/2006/relationships/image" Target="../media/image4849.svg"/><Relationship Id="rId174" Type="http://schemas.openxmlformats.org/officeDocument/2006/relationships/image" Target="../media/image4870.png"/><Relationship Id="rId195" Type="http://schemas.openxmlformats.org/officeDocument/2006/relationships/image" Target="../media/image4891.svg"/><Relationship Id="rId209" Type="http://schemas.openxmlformats.org/officeDocument/2006/relationships/image" Target="../media/image4905.svg"/><Relationship Id="rId220" Type="http://schemas.openxmlformats.org/officeDocument/2006/relationships/image" Target="../media/image4916.png"/><Relationship Id="rId241" Type="http://schemas.openxmlformats.org/officeDocument/2006/relationships/image" Target="../media/image4937.svg"/><Relationship Id="rId15" Type="http://schemas.openxmlformats.org/officeDocument/2006/relationships/image" Target="../media/image4711.svg"/><Relationship Id="rId36" Type="http://schemas.openxmlformats.org/officeDocument/2006/relationships/image" Target="../media/image4732.png"/><Relationship Id="rId57" Type="http://schemas.openxmlformats.org/officeDocument/2006/relationships/image" Target="../media/image4753.svg"/><Relationship Id="rId78" Type="http://schemas.openxmlformats.org/officeDocument/2006/relationships/image" Target="../media/image4774.png"/><Relationship Id="rId99" Type="http://schemas.openxmlformats.org/officeDocument/2006/relationships/image" Target="../media/image4795.svg"/><Relationship Id="rId101" Type="http://schemas.openxmlformats.org/officeDocument/2006/relationships/image" Target="../media/image4797.svg"/><Relationship Id="rId122" Type="http://schemas.openxmlformats.org/officeDocument/2006/relationships/image" Target="../media/image4818.png"/><Relationship Id="rId143" Type="http://schemas.openxmlformats.org/officeDocument/2006/relationships/image" Target="../media/image4839.svg"/><Relationship Id="rId164" Type="http://schemas.openxmlformats.org/officeDocument/2006/relationships/image" Target="../media/image4860.png"/><Relationship Id="rId185" Type="http://schemas.openxmlformats.org/officeDocument/2006/relationships/image" Target="../media/image4881.svg"/><Relationship Id="rId4" Type="http://schemas.openxmlformats.org/officeDocument/2006/relationships/image" Target="../media/image4700.png"/><Relationship Id="rId9" Type="http://schemas.openxmlformats.org/officeDocument/2006/relationships/image" Target="../media/image4705.svg"/><Relationship Id="rId180" Type="http://schemas.openxmlformats.org/officeDocument/2006/relationships/image" Target="../media/image4876.png"/><Relationship Id="rId210" Type="http://schemas.openxmlformats.org/officeDocument/2006/relationships/image" Target="../media/image4906.png"/><Relationship Id="rId215" Type="http://schemas.openxmlformats.org/officeDocument/2006/relationships/image" Target="../media/image4911.svg"/><Relationship Id="rId236" Type="http://schemas.openxmlformats.org/officeDocument/2006/relationships/image" Target="../media/image4932.png"/><Relationship Id="rId26" Type="http://schemas.openxmlformats.org/officeDocument/2006/relationships/image" Target="../media/image4722.png"/><Relationship Id="rId231" Type="http://schemas.openxmlformats.org/officeDocument/2006/relationships/image" Target="../media/image4927.svg"/><Relationship Id="rId47" Type="http://schemas.openxmlformats.org/officeDocument/2006/relationships/image" Target="../media/image4743.svg"/><Relationship Id="rId68" Type="http://schemas.openxmlformats.org/officeDocument/2006/relationships/image" Target="../media/image4764.png"/><Relationship Id="rId89" Type="http://schemas.openxmlformats.org/officeDocument/2006/relationships/image" Target="../media/image4785.svg"/><Relationship Id="rId112" Type="http://schemas.openxmlformats.org/officeDocument/2006/relationships/image" Target="../media/image4808.png"/><Relationship Id="rId133" Type="http://schemas.openxmlformats.org/officeDocument/2006/relationships/image" Target="../media/image4829.svg"/><Relationship Id="rId154" Type="http://schemas.openxmlformats.org/officeDocument/2006/relationships/image" Target="../media/image4850.png"/><Relationship Id="rId175" Type="http://schemas.openxmlformats.org/officeDocument/2006/relationships/image" Target="../media/image4871.svg"/><Relationship Id="rId196" Type="http://schemas.openxmlformats.org/officeDocument/2006/relationships/image" Target="../media/image4892.png"/><Relationship Id="rId200" Type="http://schemas.openxmlformats.org/officeDocument/2006/relationships/image" Target="../media/image4896.png"/><Relationship Id="rId16" Type="http://schemas.openxmlformats.org/officeDocument/2006/relationships/image" Target="../media/image4712.png"/><Relationship Id="rId221" Type="http://schemas.openxmlformats.org/officeDocument/2006/relationships/image" Target="../media/image4917.svg"/><Relationship Id="rId242" Type="http://schemas.openxmlformats.org/officeDocument/2006/relationships/image" Target="../media/image4938.png"/><Relationship Id="rId37" Type="http://schemas.openxmlformats.org/officeDocument/2006/relationships/image" Target="../media/image4733.svg"/><Relationship Id="rId58" Type="http://schemas.openxmlformats.org/officeDocument/2006/relationships/image" Target="../media/image4754.png"/><Relationship Id="rId79" Type="http://schemas.openxmlformats.org/officeDocument/2006/relationships/image" Target="../media/image4775.svg"/><Relationship Id="rId102" Type="http://schemas.openxmlformats.org/officeDocument/2006/relationships/image" Target="../media/image4798.png"/><Relationship Id="rId123" Type="http://schemas.openxmlformats.org/officeDocument/2006/relationships/image" Target="../media/image4819.svg"/><Relationship Id="rId144" Type="http://schemas.openxmlformats.org/officeDocument/2006/relationships/image" Target="../media/image4840.png"/><Relationship Id="rId90" Type="http://schemas.openxmlformats.org/officeDocument/2006/relationships/image" Target="../media/image4786.png"/><Relationship Id="rId165" Type="http://schemas.openxmlformats.org/officeDocument/2006/relationships/image" Target="../media/image4861.svg"/><Relationship Id="rId186" Type="http://schemas.openxmlformats.org/officeDocument/2006/relationships/image" Target="../media/image4882.png"/><Relationship Id="rId211" Type="http://schemas.openxmlformats.org/officeDocument/2006/relationships/image" Target="../media/image4907.svg"/><Relationship Id="rId232" Type="http://schemas.openxmlformats.org/officeDocument/2006/relationships/image" Target="../media/image4928.png"/><Relationship Id="rId27" Type="http://schemas.openxmlformats.org/officeDocument/2006/relationships/image" Target="../media/image4723.svg"/><Relationship Id="rId48" Type="http://schemas.openxmlformats.org/officeDocument/2006/relationships/image" Target="../media/image4744.png"/><Relationship Id="rId69" Type="http://schemas.openxmlformats.org/officeDocument/2006/relationships/image" Target="../media/image4765.svg"/><Relationship Id="rId113" Type="http://schemas.openxmlformats.org/officeDocument/2006/relationships/image" Target="../media/image4809.svg"/><Relationship Id="rId134" Type="http://schemas.openxmlformats.org/officeDocument/2006/relationships/image" Target="../media/image4830.png"/><Relationship Id="rId80" Type="http://schemas.openxmlformats.org/officeDocument/2006/relationships/image" Target="../media/image4776.png"/><Relationship Id="rId155" Type="http://schemas.openxmlformats.org/officeDocument/2006/relationships/image" Target="../media/image4851.svg"/><Relationship Id="rId176" Type="http://schemas.openxmlformats.org/officeDocument/2006/relationships/image" Target="../media/image4872.png"/><Relationship Id="rId197" Type="http://schemas.openxmlformats.org/officeDocument/2006/relationships/image" Target="../media/image4893.svg"/><Relationship Id="rId201" Type="http://schemas.openxmlformats.org/officeDocument/2006/relationships/image" Target="../media/image4897.svg"/><Relationship Id="rId222" Type="http://schemas.openxmlformats.org/officeDocument/2006/relationships/image" Target="../media/image4918.png"/><Relationship Id="rId243" Type="http://schemas.openxmlformats.org/officeDocument/2006/relationships/image" Target="../media/image4939.svg"/><Relationship Id="rId17" Type="http://schemas.openxmlformats.org/officeDocument/2006/relationships/image" Target="../media/image4713.svg"/><Relationship Id="rId38" Type="http://schemas.openxmlformats.org/officeDocument/2006/relationships/image" Target="../media/image4734.png"/><Relationship Id="rId59" Type="http://schemas.openxmlformats.org/officeDocument/2006/relationships/image" Target="../media/image4755.svg"/><Relationship Id="rId103" Type="http://schemas.openxmlformats.org/officeDocument/2006/relationships/image" Target="../media/image4799.svg"/><Relationship Id="rId124" Type="http://schemas.openxmlformats.org/officeDocument/2006/relationships/image" Target="../media/image4820.png"/><Relationship Id="rId70" Type="http://schemas.openxmlformats.org/officeDocument/2006/relationships/image" Target="../media/image4766.png"/><Relationship Id="rId91" Type="http://schemas.openxmlformats.org/officeDocument/2006/relationships/image" Target="../media/image4787.svg"/><Relationship Id="rId145" Type="http://schemas.openxmlformats.org/officeDocument/2006/relationships/image" Target="../media/image4841.svg"/><Relationship Id="rId166" Type="http://schemas.openxmlformats.org/officeDocument/2006/relationships/image" Target="../media/image4862.png"/><Relationship Id="rId187" Type="http://schemas.openxmlformats.org/officeDocument/2006/relationships/image" Target="../media/image4883.svg"/><Relationship Id="rId1" Type="http://schemas.openxmlformats.org/officeDocument/2006/relationships/slideLayout" Target="../slideLayouts/slideLayout2.xml"/><Relationship Id="rId212" Type="http://schemas.openxmlformats.org/officeDocument/2006/relationships/image" Target="../media/image4908.png"/><Relationship Id="rId233" Type="http://schemas.openxmlformats.org/officeDocument/2006/relationships/image" Target="../media/image4929.svg"/><Relationship Id="rId28" Type="http://schemas.openxmlformats.org/officeDocument/2006/relationships/image" Target="../media/image4724.png"/><Relationship Id="rId49" Type="http://schemas.openxmlformats.org/officeDocument/2006/relationships/image" Target="../media/image4745.svg"/><Relationship Id="rId114" Type="http://schemas.openxmlformats.org/officeDocument/2006/relationships/image" Target="../media/image4810.png"/><Relationship Id="rId60" Type="http://schemas.openxmlformats.org/officeDocument/2006/relationships/image" Target="../media/image4756.png"/><Relationship Id="rId81" Type="http://schemas.openxmlformats.org/officeDocument/2006/relationships/image" Target="../media/image4777.svg"/><Relationship Id="rId135" Type="http://schemas.openxmlformats.org/officeDocument/2006/relationships/image" Target="../media/image4831.svg"/><Relationship Id="rId156" Type="http://schemas.openxmlformats.org/officeDocument/2006/relationships/image" Target="../media/image4852.png"/><Relationship Id="rId177" Type="http://schemas.openxmlformats.org/officeDocument/2006/relationships/image" Target="../media/image4873.svg"/><Relationship Id="rId198" Type="http://schemas.openxmlformats.org/officeDocument/2006/relationships/image" Target="../media/image4894.png"/><Relationship Id="rId202" Type="http://schemas.openxmlformats.org/officeDocument/2006/relationships/image" Target="../media/image4898.png"/><Relationship Id="rId223" Type="http://schemas.openxmlformats.org/officeDocument/2006/relationships/image" Target="../media/image4919.svg"/><Relationship Id="rId244" Type="http://schemas.openxmlformats.org/officeDocument/2006/relationships/image" Target="../media/image4940.png"/><Relationship Id="rId18" Type="http://schemas.openxmlformats.org/officeDocument/2006/relationships/image" Target="../media/image4714.png"/><Relationship Id="rId39" Type="http://schemas.openxmlformats.org/officeDocument/2006/relationships/image" Target="../media/image4735.svg"/><Relationship Id="rId50" Type="http://schemas.openxmlformats.org/officeDocument/2006/relationships/image" Target="../media/image4746.png"/><Relationship Id="rId104" Type="http://schemas.openxmlformats.org/officeDocument/2006/relationships/image" Target="../media/image4800.png"/><Relationship Id="rId125" Type="http://schemas.openxmlformats.org/officeDocument/2006/relationships/image" Target="../media/image4821.svg"/><Relationship Id="rId146" Type="http://schemas.openxmlformats.org/officeDocument/2006/relationships/image" Target="../media/image4842.png"/><Relationship Id="rId167" Type="http://schemas.openxmlformats.org/officeDocument/2006/relationships/image" Target="../media/image4863.svg"/><Relationship Id="rId188" Type="http://schemas.openxmlformats.org/officeDocument/2006/relationships/image" Target="../media/image4884.png"/><Relationship Id="rId71" Type="http://schemas.openxmlformats.org/officeDocument/2006/relationships/image" Target="../media/image4767.svg"/><Relationship Id="rId92" Type="http://schemas.openxmlformats.org/officeDocument/2006/relationships/image" Target="../media/image4788.png"/><Relationship Id="rId213" Type="http://schemas.openxmlformats.org/officeDocument/2006/relationships/image" Target="../media/image4909.svg"/><Relationship Id="rId234" Type="http://schemas.openxmlformats.org/officeDocument/2006/relationships/image" Target="../media/image4930.png"/><Relationship Id="rId2" Type="http://schemas.openxmlformats.org/officeDocument/2006/relationships/image" Target="../media/image4698.png"/><Relationship Id="rId29" Type="http://schemas.openxmlformats.org/officeDocument/2006/relationships/image" Target="../media/image4725.svg"/><Relationship Id="rId40" Type="http://schemas.openxmlformats.org/officeDocument/2006/relationships/image" Target="../media/image4736.png"/><Relationship Id="rId115" Type="http://schemas.openxmlformats.org/officeDocument/2006/relationships/image" Target="../media/image4811.svg"/><Relationship Id="rId136" Type="http://schemas.openxmlformats.org/officeDocument/2006/relationships/image" Target="../media/image4832.png"/><Relationship Id="rId157" Type="http://schemas.openxmlformats.org/officeDocument/2006/relationships/image" Target="../media/image4853.svg"/><Relationship Id="rId178" Type="http://schemas.openxmlformats.org/officeDocument/2006/relationships/image" Target="../media/image4874.png"/><Relationship Id="rId61" Type="http://schemas.openxmlformats.org/officeDocument/2006/relationships/image" Target="../media/image4757.svg"/><Relationship Id="rId82" Type="http://schemas.openxmlformats.org/officeDocument/2006/relationships/image" Target="../media/image4778.png"/><Relationship Id="rId199" Type="http://schemas.openxmlformats.org/officeDocument/2006/relationships/image" Target="../media/image4895.svg"/><Relationship Id="rId203" Type="http://schemas.openxmlformats.org/officeDocument/2006/relationships/image" Target="../media/image4899.svg"/><Relationship Id="rId19" Type="http://schemas.openxmlformats.org/officeDocument/2006/relationships/image" Target="../media/image4715.svg"/><Relationship Id="rId224" Type="http://schemas.openxmlformats.org/officeDocument/2006/relationships/image" Target="../media/image4920.png"/><Relationship Id="rId245" Type="http://schemas.openxmlformats.org/officeDocument/2006/relationships/image" Target="../media/image4941.svg"/><Relationship Id="rId30" Type="http://schemas.openxmlformats.org/officeDocument/2006/relationships/image" Target="../media/image4726.png"/><Relationship Id="rId105" Type="http://schemas.openxmlformats.org/officeDocument/2006/relationships/image" Target="../media/image4801.svg"/><Relationship Id="rId126" Type="http://schemas.openxmlformats.org/officeDocument/2006/relationships/image" Target="../media/image4822.png"/><Relationship Id="rId147" Type="http://schemas.openxmlformats.org/officeDocument/2006/relationships/image" Target="../media/image4843.svg"/><Relationship Id="rId168" Type="http://schemas.openxmlformats.org/officeDocument/2006/relationships/image" Target="../media/image4864.png"/><Relationship Id="rId51" Type="http://schemas.openxmlformats.org/officeDocument/2006/relationships/image" Target="../media/image4747.svg"/><Relationship Id="rId72" Type="http://schemas.openxmlformats.org/officeDocument/2006/relationships/image" Target="../media/image4768.png"/><Relationship Id="rId93" Type="http://schemas.openxmlformats.org/officeDocument/2006/relationships/image" Target="../media/image4789.svg"/><Relationship Id="rId189" Type="http://schemas.openxmlformats.org/officeDocument/2006/relationships/image" Target="../media/image4885.svg"/><Relationship Id="rId3" Type="http://schemas.openxmlformats.org/officeDocument/2006/relationships/image" Target="../media/image4699.svg"/><Relationship Id="rId214" Type="http://schemas.openxmlformats.org/officeDocument/2006/relationships/image" Target="../media/image4910.png"/><Relationship Id="rId235" Type="http://schemas.openxmlformats.org/officeDocument/2006/relationships/image" Target="../media/image4931.svg"/><Relationship Id="rId116" Type="http://schemas.openxmlformats.org/officeDocument/2006/relationships/image" Target="../media/image4812.png"/><Relationship Id="rId137" Type="http://schemas.openxmlformats.org/officeDocument/2006/relationships/image" Target="../media/image4833.svg"/><Relationship Id="rId158" Type="http://schemas.openxmlformats.org/officeDocument/2006/relationships/image" Target="../media/image4854.png"/><Relationship Id="rId20" Type="http://schemas.openxmlformats.org/officeDocument/2006/relationships/image" Target="../media/image4716.png"/><Relationship Id="rId41" Type="http://schemas.openxmlformats.org/officeDocument/2006/relationships/image" Target="../media/image4737.svg"/><Relationship Id="rId62" Type="http://schemas.openxmlformats.org/officeDocument/2006/relationships/image" Target="../media/image4758.png"/><Relationship Id="rId83" Type="http://schemas.openxmlformats.org/officeDocument/2006/relationships/image" Target="../media/image4779.svg"/><Relationship Id="rId179" Type="http://schemas.openxmlformats.org/officeDocument/2006/relationships/image" Target="../media/image4875.svg"/><Relationship Id="rId190" Type="http://schemas.openxmlformats.org/officeDocument/2006/relationships/image" Target="../media/image4886.png"/><Relationship Id="rId204" Type="http://schemas.openxmlformats.org/officeDocument/2006/relationships/image" Target="../media/image4900.png"/><Relationship Id="rId225" Type="http://schemas.openxmlformats.org/officeDocument/2006/relationships/image" Target="../media/image4921.svg"/><Relationship Id="rId246" Type="http://schemas.openxmlformats.org/officeDocument/2006/relationships/image" Target="../media/image4942.png"/><Relationship Id="rId106" Type="http://schemas.openxmlformats.org/officeDocument/2006/relationships/image" Target="../media/image4802.png"/><Relationship Id="rId127" Type="http://schemas.openxmlformats.org/officeDocument/2006/relationships/image" Target="../media/image4823.svg"/><Relationship Id="rId10" Type="http://schemas.openxmlformats.org/officeDocument/2006/relationships/image" Target="../media/image4706.png"/><Relationship Id="rId31" Type="http://schemas.openxmlformats.org/officeDocument/2006/relationships/image" Target="../media/image4727.svg"/><Relationship Id="rId52" Type="http://schemas.openxmlformats.org/officeDocument/2006/relationships/image" Target="../media/image4748.png"/><Relationship Id="rId73" Type="http://schemas.openxmlformats.org/officeDocument/2006/relationships/image" Target="../media/image4769.svg"/><Relationship Id="rId94" Type="http://schemas.openxmlformats.org/officeDocument/2006/relationships/image" Target="../media/image4790.png"/><Relationship Id="rId148" Type="http://schemas.openxmlformats.org/officeDocument/2006/relationships/image" Target="../media/image4844.png"/><Relationship Id="rId169" Type="http://schemas.openxmlformats.org/officeDocument/2006/relationships/image" Target="../media/image4865.svg"/></Relationships>
</file>

<file path=ppt/slides/_rels/slide2.xml.rels><?xml version="1.0" encoding="UTF-8" standalone="yes"?>
<Relationships xmlns="http://schemas.openxmlformats.org/package/2006/relationships"><Relationship Id="rId117" Type="http://schemas.openxmlformats.org/officeDocument/2006/relationships/image" Target="../media/image130.svg"/><Relationship Id="rId299" Type="http://schemas.openxmlformats.org/officeDocument/2006/relationships/image" Target="../media/image312.svg"/><Relationship Id="rId21" Type="http://schemas.openxmlformats.org/officeDocument/2006/relationships/image" Target="../media/image34.png"/><Relationship Id="rId63" Type="http://schemas.openxmlformats.org/officeDocument/2006/relationships/image" Target="../media/image76.svg"/><Relationship Id="rId159" Type="http://schemas.openxmlformats.org/officeDocument/2006/relationships/image" Target="../media/image172.svg"/><Relationship Id="rId324" Type="http://schemas.openxmlformats.org/officeDocument/2006/relationships/image" Target="../media/image337.png"/><Relationship Id="rId366" Type="http://schemas.openxmlformats.org/officeDocument/2006/relationships/image" Target="../media/image379.png"/><Relationship Id="rId170" Type="http://schemas.openxmlformats.org/officeDocument/2006/relationships/image" Target="../media/image183.png"/><Relationship Id="rId226" Type="http://schemas.openxmlformats.org/officeDocument/2006/relationships/image" Target="../media/image239.png"/><Relationship Id="rId268" Type="http://schemas.openxmlformats.org/officeDocument/2006/relationships/image" Target="../media/image281.png"/><Relationship Id="rId32" Type="http://schemas.openxmlformats.org/officeDocument/2006/relationships/image" Target="../media/image45.png"/><Relationship Id="rId74" Type="http://schemas.openxmlformats.org/officeDocument/2006/relationships/image" Target="../media/image87.png"/><Relationship Id="rId128" Type="http://schemas.openxmlformats.org/officeDocument/2006/relationships/image" Target="../media/image141.png"/><Relationship Id="rId335" Type="http://schemas.openxmlformats.org/officeDocument/2006/relationships/image" Target="../media/image348.svg"/><Relationship Id="rId377" Type="http://schemas.openxmlformats.org/officeDocument/2006/relationships/image" Target="../media/image390.svg"/><Relationship Id="rId5" Type="http://schemas.openxmlformats.org/officeDocument/2006/relationships/image" Target="../media/image18.svg"/><Relationship Id="rId181" Type="http://schemas.openxmlformats.org/officeDocument/2006/relationships/image" Target="../media/image194.svg"/><Relationship Id="rId237" Type="http://schemas.openxmlformats.org/officeDocument/2006/relationships/image" Target="../media/image250.svg"/><Relationship Id="rId279" Type="http://schemas.openxmlformats.org/officeDocument/2006/relationships/image" Target="../media/image292.svg"/><Relationship Id="rId43" Type="http://schemas.openxmlformats.org/officeDocument/2006/relationships/image" Target="../media/image56.svg"/><Relationship Id="rId139" Type="http://schemas.openxmlformats.org/officeDocument/2006/relationships/image" Target="../media/image152.svg"/><Relationship Id="rId290" Type="http://schemas.openxmlformats.org/officeDocument/2006/relationships/image" Target="../media/image303.png"/><Relationship Id="rId304" Type="http://schemas.openxmlformats.org/officeDocument/2006/relationships/image" Target="../media/image317.png"/><Relationship Id="rId346" Type="http://schemas.openxmlformats.org/officeDocument/2006/relationships/image" Target="../media/image359.png"/><Relationship Id="rId388" Type="http://schemas.openxmlformats.org/officeDocument/2006/relationships/image" Target="../media/image401.png"/><Relationship Id="rId85" Type="http://schemas.openxmlformats.org/officeDocument/2006/relationships/image" Target="../media/image98.svg"/><Relationship Id="rId150" Type="http://schemas.openxmlformats.org/officeDocument/2006/relationships/image" Target="../media/image163.png"/><Relationship Id="rId192" Type="http://schemas.openxmlformats.org/officeDocument/2006/relationships/image" Target="../media/image205.png"/><Relationship Id="rId206" Type="http://schemas.openxmlformats.org/officeDocument/2006/relationships/image" Target="../media/image219.png"/><Relationship Id="rId248" Type="http://schemas.openxmlformats.org/officeDocument/2006/relationships/image" Target="../media/image261.png"/><Relationship Id="rId12" Type="http://schemas.openxmlformats.org/officeDocument/2006/relationships/image" Target="../media/image25.svg"/><Relationship Id="rId108" Type="http://schemas.openxmlformats.org/officeDocument/2006/relationships/image" Target="../media/image121.png"/><Relationship Id="rId315" Type="http://schemas.openxmlformats.org/officeDocument/2006/relationships/image" Target="../media/image328.svg"/><Relationship Id="rId357" Type="http://schemas.openxmlformats.org/officeDocument/2006/relationships/image" Target="../media/image370.svg"/><Relationship Id="rId54" Type="http://schemas.openxmlformats.org/officeDocument/2006/relationships/image" Target="../media/image67.png"/><Relationship Id="rId96" Type="http://schemas.openxmlformats.org/officeDocument/2006/relationships/image" Target="../media/image109.png"/><Relationship Id="rId161" Type="http://schemas.openxmlformats.org/officeDocument/2006/relationships/image" Target="../media/image174.svg"/><Relationship Id="rId217" Type="http://schemas.openxmlformats.org/officeDocument/2006/relationships/image" Target="../media/image230.svg"/><Relationship Id="rId259" Type="http://schemas.openxmlformats.org/officeDocument/2006/relationships/image" Target="../media/image272.svg"/><Relationship Id="rId23" Type="http://schemas.openxmlformats.org/officeDocument/2006/relationships/image" Target="../media/image36.png"/><Relationship Id="rId119" Type="http://schemas.openxmlformats.org/officeDocument/2006/relationships/image" Target="../media/image132.svg"/><Relationship Id="rId270" Type="http://schemas.openxmlformats.org/officeDocument/2006/relationships/image" Target="../media/image283.png"/><Relationship Id="rId326" Type="http://schemas.openxmlformats.org/officeDocument/2006/relationships/image" Target="../media/image339.png"/><Relationship Id="rId65" Type="http://schemas.openxmlformats.org/officeDocument/2006/relationships/image" Target="../media/image78.svg"/><Relationship Id="rId130" Type="http://schemas.openxmlformats.org/officeDocument/2006/relationships/image" Target="../media/image143.png"/><Relationship Id="rId368" Type="http://schemas.openxmlformats.org/officeDocument/2006/relationships/image" Target="../media/image381.png"/><Relationship Id="rId172" Type="http://schemas.openxmlformats.org/officeDocument/2006/relationships/image" Target="../media/image185.png"/><Relationship Id="rId228" Type="http://schemas.openxmlformats.org/officeDocument/2006/relationships/image" Target="../media/image241.png"/><Relationship Id="rId281" Type="http://schemas.openxmlformats.org/officeDocument/2006/relationships/image" Target="../media/image294.svg"/><Relationship Id="rId337" Type="http://schemas.openxmlformats.org/officeDocument/2006/relationships/image" Target="../media/image350.svg"/><Relationship Id="rId34" Type="http://schemas.openxmlformats.org/officeDocument/2006/relationships/image" Target="../media/image47.png"/><Relationship Id="rId76" Type="http://schemas.openxmlformats.org/officeDocument/2006/relationships/image" Target="../media/image89.png"/><Relationship Id="rId141" Type="http://schemas.openxmlformats.org/officeDocument/2006/relationships/image" Target="../media/image154.svg"/><Relationship Id="rId379" Type="http://schemas.openxmlformats.org/officeDocument/2006/relationships/image" Target="../media/image392.svg"/><Relationship Id="rId7" Type="http://schemas.openxmlformats.org/officeDocument/2006/relationships/image" Target="../media/image20.svg"/><Relationship Id="rId183" Type="http://schemas.openxmlformats.org/officeDocument/2006/relationships/image" Target="../media/image196.svg"/><Relationship Id="rId239" Type="http://schemas.openxmlformats.org/officeDocument/2006/relationships/image" Target="../media/image252.svg"/><Relationship Id="rId250" Type="http://schemas.openxmlformats.org/officeDocument/2006/relationships/image" Target="../media/image263.png"/><Relationship Id="rId292" Type="http://schemas.openxmlformats.org/officeDocument/2006/relationships/image" Target="../media/image305.png"/><Relationship Id="rId306" Type="http://schemas.openxmlformats.org/officeDocument/2006/relationships/image" Target="../media/image319.png"/><Relationship Id="rId45" Type="http://schemas.openxmlformats.org/officeDocument/2006/relationships/image" Target="../media/image58.svg"/><Relationship Id="rId87" Type="http://schemas.openxmlformats.org/officeDocument/2006/relationships/image" Target="../media/image100.svg"/><Relationship Id="rId110" Type="http://schemas.openxmlformats.org/officeDocument/2006/relationships/image" Target="../media/image123.png"/><Relationship Id="rId348" Type="http://schemas.openxmlformats.org/officeDocument/2006/relationships/image" Target="../media/image361.png"/><Relationship Id="rId152" Type="http://schemas.openxmlformats.org/officeDocument/2006/relationships/image" Target="../media/image165.png"/><Relationship Id="rId194" Type="http://schemas.openxmlformats.org/officeDocument/2006/relationships/image" Target="../media/image207.png"/><Relationship Id="rId208" Type="http://schemas.openxmlformats.org/officeDocument/2006/relationships/image" Target="../media/image221.png"/><Relationship Id="rId261" Type="http://schemas.openxmlformats.org/officeDocument/2006/relationships/image" Target="../media/image274.svg"/><Relationship Id="rId14" Type="http://schemas.openxmlformats.org/officeDocument/2006/relationships/image" Target="../media/image27.svg"/><Relationship Id="rId56" Type="http://schemas.openxmlformats.org/officeDocument/2006/relationships/image" Target="../media/image69.png"/><Relationship Id="rId317" Type="http://schemas.openxmlformats.org/officeDocument/2006/relationships/image" Target="../media/image330.svg"/><Relationship Id="rId359" Type="http://schemas.openxmlformats.org/officeDocument/2006/relationships/image" Target="../media/image372.svg"/><Relationship Id="rId98" Type="http://schemas.openxmlformats.org/officeDocument/2006/relationships/image" Target="../media/image111.png"/><Relationship Id="rId121" Type="http://schemas.openxmlformats.org/officeDocument/2006/relationships/image" Target="../media/image134.svg"/><Relationship Id="rId163" Type="http://schemas.openxmlformats.org/officeDocument/2006/relationships/image" Target="../media/image176.svg"/><Relationship Id="rId219" Type="http://schemas.openxmlformats.org/officeDocument/2006/relationships/image" Target="../media/image232.svg"/><Relationship Id="rId370" Type="http://schemas.openxmlformats.org/officeDocument/2006/relationships/image" Target="../media/image383.png"/><Relationship Id="rId230" Type="http://schemas.openxmlformats.org/officeDocument/2006/relationships/image" Target="../media/image243.png"/><Relationship Id="rId25" Type="http://schemas.openxmlformats.org/officeDocument/2006/relationships/image" Target="../media/image38.png"/><Relationship Id="rId67" Type="http://schemas.openxmlformats.org/officeDocument/2006/relationships/image" Target="../media/image80.svg"/><Relationship Id="rId272" Type="http://schemas.openxmlformats.org/officeDocument/2006/relationships/image" Target="../media/image285.png"/><Relationship Id="rId328" Type="http://schemas.openxmlformats.org/officeDocument/2006/relationships/image" Target="../media/image341.png"/><Relationship Id="rId132" Type="http://schemas.openxmlformats.org/officeDocument/2006/relationships/image" Target="../media/image145.png"/><Relationship Id="rId174" Type="http://schemas.openxmlformats.org/officeDocument/2006/relationships/image" Target="../media/image187.png"/><Relationship Id="rId381" Type="http://schemas.openxmlformats.org/officeDocument/2006/relationships/image" Target="../media/image394.svg"/><Relationship Id="rId241" Type="http://schemas.openxmlformats.org/officeDocument/2006/relationships/image" Target="../media/image254.svg"/><Relationship Id="rId36" Type="http://schemas.openxmlformats.org/officeDocument/2006/relationships/image" Target="../media/image49.png"/><Relationship Id="rId283" Type="http://schemas.openxmlformats.org/officeDocument/2006/relationships/image" Target="../media/image296.svg"/><Relationship Id="rId339" Type="http://schemas.openxmlformats.org/officeDocument/2006/relationships/image" Target="../media/image352.svg"/><Relationship Id="rId78" Type="http://schemas.openxmlformats.org/officeDocument/2006/relationships/image" Target="../media/image91.png"/><Relationship Id="rId101" Type="http://schemas.openxmlformats.org/officeDocument/2006/relationships/image" Target="../media/image114.svg"/><Relationship Id="rId143" Type="http://schemas.openxmlformats.org/officeDocument/2006/relationships/image" Target="../media/image156.svg"/><Relationship Id="rId185" Type="http://schemas.openxmlformats.org/officeDocument/2006/relationships/image" Target="../media/image198.svg"/><Relationship Id="rId350" Type="http://schemas.openxmlformats.org/officeDocument/2006/relationships/image" Target="../media/image363.png"/><Relationship Id="rId9" Type="http://schemas.openxmlformats.org/officeDocument/2006/relationships/image" Target="../media/image22.svg"/><Relationship Id="rId210" Type="http://schemas.openxmlformats.org/officeDocument/2006/relationships/image" Target="../media/image223.png"/><Relationship Id="rId252" Type="http://schemas.openxmlformats.org/officeDocument/2006/relationships/image" Target="../media/image265.png"/><Relationship Id="rId294" Type="http://schemas.openxmlformats.org/officeDocument/2006/relationships/image" Target="../media/image307.png"/><Relationship Id="rId308" Type="http://schemas.openxmlformats.org/officeDocument/2006/relationships/image" Target="../media/image321.png"/><Relationship Id="rId47" Type="http://schemas.openxmlformats.org/officeDocument/2006/relationships/image" Target="../media/image60.svg"/><Relationship Id="rId89" Type="http://schemas.openxmlformats.org/officeDocument/2006/relationships/image" Target="../media/image102.svg"/><Relationship Id="rId112" Type="http://schemas.openxmlformats.org/officeDocument/2006/relationships/image" Target="../media/image125.png"/><Relationship Id="rId154" Type="http://schemas.openxmlformats.org/officeDocument/2006/relationships/image" Target="../media/image167.png"/><Relationship Id="rId361" Type="http://schemas.openxmlformats.org/officeDocument/2006/relationships/image" Target="../media/image374.svg"/><Relationship Id="rId196" Type="http://schemas.openxmlformats.org/officeDocument/2006/relationships/image" Target="../media/image209.png"/><Relationship Id="rId200" Type="http://schemas.openxmlformats.org/officeDocument/2006/relationships/image" Target="../media/image213.png"/><Relationship Id="rId382" Type="http://schemas.openxmlformats.org/officeDocument/2006/relationships/image" Target="../media/image395.png"/><Relationship Id="rId16" Type="http://schemas.openxmlformats.org/officeDocument/2006/relationships/image" Target="../media/image29.svg"/><Relationship Id="rId221" Type="http://schemas.openxmlformats.org/officeDocument/2006/relationships/image" Target="../media/image234.svg"/><Relationship Id="rId242" Type="http://schemas.openxmlformats.org/officeDocument/2006/relationships/image" Target="../media/image255.png"/><Relationship Id="rId263" Type="http://schemas.openxmlformats.org/officeDocument/2006/relationships/image" Target="../media/image276.svg"/><Relationship Id="rId284" Type="http://schemas.openxmlformats.org/officeDocument/2006/relationships/image" Target="../media/image297.png"/><Relationship Id="rId319" Type="http://schemas.openxmlformats.org/officeDocument/2006/relationships/image" Target="../media/image332.svg"/><Relationship Id="rId37" Type="http://schemas.openxmlformats.org/officeDocument/2006/relationships/image" Target="../media/image50.svg"/><Relationship Id="rId58" Type="http://schemas.openxmlformats.org/officeDocument/2006/relationships/image" Target="../media/image71.png"/><Relationship Id="rId79" Type="http://schemas.openxmlformats.org/officeDocument/2006/relationships/image" Target="../media/image92.svg"/><Relationship Id="rId102" Type="http://schemas.openxmlformats.org/officeDocument/2006/relationships/image" Target="../media/image115.png"/><Relationship Id="rId123" Type="http://schemas.openxmlformats.org/officeDocument/2006/relationships/image" Target="../media/image136.svg"/><Relationship Id="rId144" Type="http://schemas.openxmlformats.org/officeDocument/2006/relationships/image" Target="../media/image157.png"/><Relationship Id="rId330" Type="http://schemas.openxmlformats.org/officeDocument/2006/relationships/image" Target="../media/image343.png"/><Relationship Id="rId90" Type="http://schemas.openxmlformats.org/officeDocument/2006/relationships/image" Target="../media/image103.png"/><Relationship Id="rId165" Type="http://schemas.openxmlformats.org/officeDocument/2006/relationships/image" Target="../media/image178.svg"/><Relationship Id="rId186" Type="http://schemas.openxmlformats.org/officeDocument/2006/relationships/image" Target="../media/image199.png"/><Relationship Id="rId351" Type="http://schemas.openxmlformats.org/officeDocument/2006/relationships/image" Target="../media/image364.svg"/><Relationship Id="rId372" Type="http://schemas.openxmlformats.org/officeDocument/2006/relationships/image" Target="../media/image385.png"/><Relationship Id="rId211" Type="http://schemas.openxmlformats.org/officeDocument/2006/relationships/image" Target="../media/image224.svg"/><Relationship Id="rId232" Type="http://schemas.openxmlformats.org/officeDocument/2006/relationships/image" Target="../media/image245.png"/><Relationship Id="rId253" Type="http://schemas.openxmlformats.org/officeDocument/2006/relationships/image" Target="../media/image266.svg"/><Relationship Id="rId274" Type="http://schemas.openxmlformats.org/officeDocument/2006/relationships/image" Target="../media/image287.png"/><Relationship Id="rId295" Type="http://schemas.openxmlformats.org/officeDocument/2006/relationships/image" Target="../media/image308.svg"/><Relationship Id="rId309" Type="http://schemas.openxmlformats.org/officeDocument/2006/relationships/image" Target="../media/image322.svg"/><Relationship Id="rId27" Type="http://schemas.openxmlformats.org/officeDocument/2006/relationships/image" Target="../media/image40.png"/><Relationship Id="rId48" Type="http://schemas.openxmlformats.org/officeDocument/2006/relationships/image" Target="../media/image61.png"/><Relationship Id="rId69" Type="http://schemas.openxmlformats.org/officeDocument/2006/relationships/image" Target="../media/image82.svg"/><Relationship Id="rId113" Type="http://schemas.openxmlformats.org/officeDocument/2006/relationships/image" Target="../media/image126.svg"/><Relationship Id="rId134" Type="http://schemas.openxmlformats.org/officeDocument/2006/relationships/image" Target="../media/image147.png"/><Relationship Id="rId320" Type="http://schemas.openxmlformats.org/officeDocument/2006/relationships/image" Target="../media/image333.png"/><Relationship Id="rId80" Type="http://schemas.openxmlformats.org/officeDocument/2006/relationships/image" Target="../media/image93.png"/><Relationship Id="rId155" Type="http://schemas.openxmlformats.org/officeDocument/2006/relationships/image" Target="../media/image168.svg"/><Relationship Id="rId176" Type="http://schemas.openxmlformats.org/officeDocument/2006/relationships/image" Target="../media/image189.png"/><Relationship Id="rId197" Type="http://schemas.openxmlformats.org/officeDocument/2006/relationships/image" Target="../media/image210.svg"/><Relationship Id="rId341" Type="http://schemas.openxmlformats.org/officeDocument/2006/relationships/image" Target="../media/image354.svg"/><Relationship Id="rId362" Type="http://schemas.openxmlformats.org/officeDocument/2006/relationships/image" Target="../media/image375.png"/><Relationship Id="rId383" Type="http://schemas.openxmlformats.org/officeDocument/2006/relationships/image" Target="../media/image396.svg"/><Relationship Id="rId201" Type="http://schemas.openxmlformats.org/officeDocument/2006/relationships/image" Target="../media/image214.svg"/><Relationship Id="rId222" Type="http://schemas.openxmlformats.org/officeDocument/2006/relationships/image" Target="../media/image235.png"/><Relationship Id="rId243" Type="http://schemas.openxmlformats.org/officeDocument/2006/relationships/image" Target="../media/image256.svg"/><Relationship Id="rId264" Type="http://schemas.openxmlformats.org/officeDocument/2006/relationships/image" Target="../media/image277.png"/><Relationship Id="rId285" Type="http://schemas.openxmlformats.org/officeDocument/2006/relationships/image" Target="../media/image298.svg"/><Relationship Id="rId17" Type="http://schemas.openxmlformats.org/officeDocument/2006/relationships/image" Target="../media/image30.png"/><Relationship Id="rId38" Type="http://schemas.openxmlformats.org/officeDocument/2006/relationships/image" Target="../media/image51.png"/><Relationship Id="rId59" Type="http://schemas.openxmlformats.org/officeDocument/2006/relationships/image" Target="../media/image72.svg"/><Relationship Id="rId103" Type="http://schemas.openxmlformats.org/officeDocument/2006/relationships/image" Target="../media/image116.svg"/><Relationship Id="rId124" Type="http://schemas.openxmlformats.org/officeDocument/2006/relationships/image" Target="../media/image137.png"/><Relationship Id="rId310" Type="http://schemas.openxmlformats.org/officeDocument/2006/relationships/image" Target="../media/image323.png"/><Relationship Id="rId70" Type="http://schemas.openxmlformats.org/officeDocument/2006/relationships/image" Target="../media/image83.png"/><Relationship Id="rId91" Type="http://schemas.openxmlformats.org/officeDocument/2006/relationships/image" Target="../media/image104.svg"/><Relationship Id="rId145" Type="http://schemas.openxmlformats.org/officeDocument/2006/relationships/image" Target="../media/image158.svg"/><Relationship Id="rId166" Type="http://schemas.openxmlformats.org/officeDocument/2006/relationships/image" Target="../media/image179.png"/><Relationship Id="rId187" Type="http://schemas.openxmlformats.org/officeDocument/2006/relationships/image" Target="../media/image200.svg"/><Relationship Id="rId331" Type="http://schemas.openxmlformats.org/officeDocument/2006/relationships/image" Target="../media/image344.svg"/><Relationship Id="rId352" Type="http://schemas.openxmlformats.org/officeDocument/2006/relationships/image" Target="../media/image365.png"/><Relationship Id="rId373" Type="http://schemas.openxmlformats.org/officeDocument/2006/relationships/image" Target="../media/image386.svg"/><Relationship Id="rId1" Type="http://schemas.openxmlformats.org/officeDocument/2006/relationships/slideLayout" Target="../slideLayouts/slideLayout1.xml"/><Relationship Id="rId212" Type="http://schemas.openxmlformats.org/officeDocument/2006/relationships/image" Target="../media/image225.png"/><Relationship Id="rId233" Type="http://schemas.openxmlformats.org/officeDocument/2006/relationships/image" Target="../media/image246.svg"/><Relationship Id="rId254" Type="http://schemas.openxmlformats.org/officeDocument/2006/relationships/image" Target="../media/image267.png"/><Relationship Id="rId28" Type="http://schemas.openxmlformats.org/officeDocument/2006/relationships/image" Target="../media/image41.svg"/><Relationship Id="rId49" Type="http://schemas.openxmlformats.org/officeDocument/2006/relationships/image" Target="../media/image62.svg"/><Relationship Id="rId114" Type="http://schemas.openxmlformats.org/officeDocument/2006/relationships/image" Target="../media/image127.png"/><Relationship Id="rId275" Type="http://schemas.openxmlformats.org/officeDocument/2006/relationships/image" Target="../media/image288.svg"/><Relationship Id="rId296" Type="http://schemas.openxmlformats.org/officeDocument/2006/relationships/image" Target="../media/image309.png"/><Relationship Id="rId300" Type="http://schemas.openxmlformats.org/officeDocument/2006/relationships/image" Target="../media/image313.png"/><Relationship Id="rId60" Type="http://schemas.openxmlformats.org/officeDocument/2006/relationships/image" Target="../media/image73.png"/><Relationship Id="rId81" Type="http://schemas.openxmlformats.org/officeDocument/2006/relationships/image" Target="../media/image94.svg"/><Relationship Id="rId135" Type="http://schemas.openxmlformats.org/officeDocument/2006/relationships/image" Target="../media/image148.svg"/><Relationship Id="rId156" Type="http://schemas.openxmlformats.org/officeDocument/2006/relationships/image" Target="../media/image169.png"/><Relationship Id="rId177" Type="http://schemas.openxmlformats.org/officeDocument/2006/relationships/image" Target="../media/image190.svg"/><Relationship Id="rId198" Type="http://schemas.openxmlformats.org/officeDocument/2006/relationships/image" Target="../media/image211.png"/><Relationship Id="rId321" Type="http://schemas.openxmlformats.org/officeDocument/2006/relationships/image" Target="../media/image334.svg"/><Relationship Id="rId342" Type="http://schemas.openxmlformats.org/officeDocument/2006/relationships/image" Target="../media/image355.png"/><Relationship Id="rId363" Type="http://schemas.openxmlformats.org/officeDocument/2006/relationships/image" Target="../media/image376.svg"/><Relationship Id="rId384" Type="http://schemas.openxmlformats.org/officeDocument/2006/relationships/image" Target="../media/image397.png"/><Relationship Id="rId202" Type="http://schemas.openxmlformats.org/officeDocument/2006/relationships/image" Target="../media/image215.png"/><Relationship Id="rId223" Type="http://schemas.openxmlformats.org/officeDocument/2006/relationships/image" Target="../media/image236.svg"/><Relationship Id="rId244" Type="http://schemas.openxmlformats.org/officeDocument/2006/relationships/image" Target="../media/image257.png"/><Relationship Id="rId18" Type="http://schemas.openxmlformats.org/officeDocument/2006/relationships/image" Target="../media/image31.svg"/><Relationship Id="rId39" Type="http://schemas.openxmlformats.org/officeDocument/2006/relationships/image" Target="../media/image52.svg"/><Relationship Id="rId265" Type="http://schemas.openxmlformats.org/officeDocument/2006/relationships/image" Target="../media/image278.svg"/><Relationship Id="rId286" Type="http://schemas.openxmlformats.org/officeDocument/2006/relationships/image" Target="../media/image299.png"/><Relationship Id="rId50" Type="http://schemas.openxmlformats.org/officeDocument/2006/relationships/image" Target="../media/image63.png"/><Relationship Id="rId104" Type="http://schemas.openxmlformats.org/officeDocument/2006/relationships/image" Target="../media/image117.png"/><Relationship Id="rId125" Type="http://schemas.openxmlformats.org/officeDocument/2006/relationships/image" Target="../media/image138.svg"/><Relationship Id="rId146" Type="http://schemas.openxmlformats.org/officeDocument/2006/relationships/image" Target="../media/image159.png"/><Relationship Id="rId167" Type="http://schemas.openxmlformats.org/officeDocument/2006/relationships/image" Target="../media/image180.svg"/><Relationship Id="rId188" Type="http://schemas.openxmlformats.org/officeDocument/2006/relationships/image" Target="../media/image201.png"/><Relationship Id="rId311" Type="http://schemas.openxmlformats.org/officeDocument/2006/relationships/image" Target="../media/image324.svg"/><Relationship Id="rId332" Type="http://schemas.openxmlformats.org/officeDocument/2006/relationships/image" Target="../media/image345.png"/><Relationship Id="rId353" Type="http://schemas.openxmlformats.org/officeDocument/2006/relationships/image" Target="../media/image366.svg"/><Relationship Id="rId374" Type="http://schemas.openxmlformats.org/officeDocument/2006/relationships/image" Target="../media/image387.png"/><Relationship Id="rId71" Type="http://schemas.openxmlformats.org/officeDocument/2006/relationships/image" Target="../media/image84.svg"/><Relationship Id="rId92" Type="http://schemas.openxmlformats.org/officeDocument/2006/relationships/image" Target="../media/image105.png"/><Relationship Id="rId213" Type="http://schemas.openxmlformats.org/officeDocument/2006/relationships/image" Target="../media/image226.svg"/><Relationship Id="rId234" Type="http://schemas.openxmlformats.org/officeDocument/2006/relationships/image" Target="../media/image247.png"/><Relationship Id="rId2" Type="http://schemas.openxmlformats.org/officeDocument/2006/relationships/image" Target="../media/image15.png"/><Relationship Id="rId29" Type="http://schemas.openxmlformats.org/officeDocument/2006/relationships/image" Target="../media/image42.svg"/><Relationship Id="rId255" Type="http://schemas.openxmlformats.org/officeDocument/2006/relationships/image" Target="../media/image268.svg"/><Relationship Id="rId276" Type="http://schemas.openxmlformats.org/officeDocument/2006/relationships/image" Target="../media/image289.png"/><Relationship Id="rId297" Type="http://schemas.openxmlformats.org/officeDocument/2006/relationships/image" Target="../media/image310.svg"/><Relationship Id="rId40" Type="http://schemas.openxmlformats.org/officeDocument/2006/relationships/image" Target="../media/image53.png"/><Relationship Id="rId115" Type="http://schemas.openxmlformats.org/officeDocument/2006/relationships/image" Target="../media/image128.svg"/><Relationship Id="rId136" Type="http://schemas.openxmlformats.org/officeDocument/2006/relationships/image" Target="../media/image149.png"/><Relationship Id="rId157" Type="http://schemas.openxmlformats.org/officeDocument/2006/relationships/image" Target="../media/image170.svg"/><Relationship Id="rId178" Type="http://schemas.openxmlformats.org/officeDocument/2006/relationships/image" Target="../media/image191.png"/><Relationship Id="rId301" Type="http://schemas.openxmlformats.org/officeDocument/2006/relationships/image" Target="../media/image314.svg"/><Relationship Id="rId322" Type="http://schemas.openxmlformats.org/officeDocument/2006/relationships/image" Target="../media/image335.png"/><Relationship Id="rId343" Type="http://schemas.openxmlformats.org/officeDocument/2006/relationships/image" Target="../media/image356.svg"/><Relationship Id="rId364" Type="http://schemas.openxmlformats.org/officeDocument/2006/relationships/image" Target="../media/image377.png"/><Relationship Id="rId61" Type="http://schemas.openxmlformats.org/officeDocument/2006/relationships/image" Target="../media/image74.svg"/><Relationship Id="rId82" Type="http://schemas.openxmlformats.org/officeDocument/2006/relationships/image" Target="../media/image95.png"/><Relationship Id="rId199" Type="http://schemas.openxmlformats.org/officeDocument/2006/relationships/image" Target="../media/image212.svg"/><Relationship Id="rId203" Type="http://schemas.openxmlformats.org/officeDocument/2006/relationships/image" Target="../media/image216.svg"/><Relationship Id="rId385" Type="http://schemas.openxmlformats.org/officeDocument/2006/relationships/image" Target="../media/image398.svg"/><Relationship Id="rId19" Type="http://schemas.openxmlformats.org/officeDocument/2006/relationships/image" Target="../media/image32.png"/><Relationship Id="rId224" Type="http://schemas.openxmlformats.org/officeDocument/2006/relationships/image" Target="../media/image237.png"/><Relationship Id="rId245" Type="http://schemas.openxmlformats.org/officeDocument/2006/relationships/image" Target="../media/image258.svg"/><Relationship Id="rId266" Type="http://schemas.openxmlformats.org/officeDocument/2006/relationships/image" Target="../media/image279.png"/><Relationship Id="rId287" Type="http://schemas.openxmlformats.org/officeDocument/2006/relationships/image" Target="../media/image300.svg"/><Relationship Id="rId30" Type="http://schemas.openxmlformats.org/officeDocument/2006/relationships/image" Target="../media/image43.png"/><Relationship Id="rId105" Type="http://schemas.openxmlformats.org/officeDocument/2006/relationships/image" Target="../media/image118.svg"/><Relationship Id="rId126" Type="http://schemas.openxmlformats.org/officeDocument/2006/relationships/image" Target="../media/image139.png"/><Relationship Id="rId147" Type="http://schemas.openxmlformats.org/officeDocument/2006/relationships/image" Target="../media/image160.svg"/><Relationship Id="rId168" Type="http://schemas.openxmlformats.org/officeDocument/2006/relationships/image" Target="../media/image181.png"/><Relationship Id="rId312" Type="http://schemas.openxmlformats.org/officeDocument/2006/relationships/image" Target="../media/image325.png"/><Relationship Id="rId333" Type="http://schemas.openxmlformats.org/officeDocument/2006/relationships/image" Target="../media/image346.svg"/><Relationship Id="rId354" Type="http://schemas.openxmlformats.org/officeDocument/2006/relationships/image" Target="../media/image367.png"/><Relationship Id="rId51" Type="http://schemas.openxmlformats.org/officeDocument/2006/relationships/image" Target="../media/image64.svg"/><Relationship Id="rId72" Type="http://schemas.openxmlformats.org/officeDocument/2006/relationships/image" Target="../media/image85.png"/><Relationship Id="rId93" Type="http://schemas.openxmlformats.org/officeDocument/2006/relationships/image" Target="../media/image106.svg"/><Relationship Id="rId189" Type="http://schemas.openxmlformats.org/officeDocument/2006/relationships/image" Target="../media/image202.svg"/><Relationship Id="rId375" Type="http://schemas.openxmlformats.org/officeDocument/2006/relationships/image" Target="../media/image388.svg"/><Relationship Id="rId3" Type="http://schemas.openxmlformats.org/officeDocument/2006/relationships/image" Target="../media/image16.svg"/><Relationship Id="rId214" Type="http://schemas.openxmlformats.org/officeDocument/2006/relationships/image" Target="../media/image227.png"/><Relationship Id="rId235" Type="http://schemas.openxmlformats.org/officeDocument/2006/relationships/image" Target="../media/image248.svg"/><Relationship Id="rId256" Type="http://schemas.openxmlformats.org/officeDocument/2006/relationships/image" Target="../media/image269.png"/><Relationship Id="rId277" Type="http://schemas.openxmlformats.org/officeDocument/2006/relationships/image" Target="../media/image290.svg"/><Relationship Id="rId298" Type="http://schemas.openxmlformats.org/officeDocument/2006/relationships/image" Target="../media/image311.png"/><Relationship Id="rId116" Type="http://schemas.openxmlformats.org/officeDocument/2006/relationships/image" Target="../media/image129.png"/><Relationship Id="rId137" Type="http://schemas.openxmlformats.org/officeDocument/2006/relationships/image" Target="../media/image150.svg"/><Relationship Id="rId158" Type="http://schemas.openxmlformats.org/officeDocument/2006/relationships/image" Target="../media/image171.png"/><Relationship Id="rId302" Type="http://schemas.openxmlformats.org/officeDocument/2006/relationships/image" Target="../media/image315.png"/><Relationship Id="rId323" Type="http://schemas.openxmlformats.org/officeDocument/2006/relationships/image" Target="../media/image336.svg"/><Relationship Id="rId344" Type="http://schemas.openxmlformats.org/officeDocument/2006/relationships/image" Target="../media/image357.png"/><Relationship Id="rId20" Type="http://schemas.openxmlformats.org/officeDocument/2006/relationships/image" Target="../media/image33.svg"/><Relationship Id="rId41" Type="http://schemas.openxmlformats.org/officeDocument/2006/relationships/image" Target="../media/image54.svg"/><Relationship Id="rId62" Type="http://schemas.openxmlformats.org/officeDocument/2006/relationships/image" Target="../media/image75.png"/><Relationship Id="rId83" Type="http://schemas.openxmlformats.org/officeDocument/2006/relationships/image" Target="../media/image96.svg"/><Relationship Id="rId179" Type="http://schemas.openxmlformats.org/officeDocument/2006/relationships/image" Target="../media/image192.svg"/><Relationship Id="rId365" Type="http://schemas.openxmlformats.org/officeDocument/2006/relationships/image" Target="../media/image378.svg"/><Relationship Id="rId386" Type="http://schemas.openxmlformats.org/officeDocument/2006/relationships/image" Target="../media/image399.png"/><Relationship Id="rId190" Type="http://schemas.openxmlformats.org/officeDocument/2006/relationships/image" Target="../media/image203.png"/><Relationship Id="rId204" Type="http://schemas.openxmlformats.org/officeDocument/2006/relationships/image" Target="../media/image217.png"/><Relationship Id="rId225" Type="http://schemas.openxmlformats.org/officeDocument/2006/relationships/image" Target="../media/image238.svg"/><Relationship Id="rId246" Type="http://schemas.openxmlformats.org/officeDocument/2006/relationships/image" Target="../media/image259.png"/><Relationship Id="rId267" Type="http://schemas.openxmlformats.org/officeDocument/2006/relationships/image" Target="../media/image280.svg"/><Relationship Id="rId288" Type="http://schemas.openxmlformats.org/officeDocument/2006/relationships/image" Target="../media/image301.png"/><Relationship Id="rId106" Type="http://schemas.openxmlformats.org/officeDocument/2006/relationships/image" Target="../media/image119.png"/><Relationship Id="rId127" Type="http://schemas.openxmlformats.org/officeDocument/2006/relationships/image" Target="../media/image140.svg"/><Relationship Id="rId313" Type="http://schemas.openxmlformats.org/officeDocument/2006/relationships/image" Target="../media/image326.svg"/><Relationship Id="rId10" Type="http://schemas.openxmlformats.org/officeDocument/2006/relationships/image" Target="../media/image23.svg"/><Relationship Id="rId31" Type="http://schemas.openxmlformats.org/officeDocument/2006/relationships/image" Target="../media/image44.svg"/><Relationship Id="rId52" Type="http://schemas.openxmlformats.org/officeDocument/2006/relationships/image" Target="../media/image65.png"/><Relationship Id="rId73" Type="http://schemas.openxmlformats.org/officeDocument/2006/relationships/image" Target="../media/image86.svg"/><Relationship Id="rId94" Type="http://schemas.openxmlformats.org/officeDocument/2006/relationships/image" Target="../media/image107.png"/><Relationship Id="rId148" Type="http://schemas.openxmlformats.org/officeDocument/2006/relationships/image" Target="../media/image161.png"/><Relationship Id="rId169" Type="http://schemas.openxmlformats.org/officeDocument/2006/relationships/image" Target="../media/image182.svg"/><Relationship Id="rId334" Type="http://schemas.openxmlformats.org/officeDocument/2006/relationships/image" Target="../media/image347.png"/><Relationship Id="rId355" Type="http://schemas.openxmlformats.org/officeDocument/2006/relationships/image" Target="../media/image368.svg"/><Relationship Id="rId376" Type="http://schemas.openxmlformats.org/officeDocument/2006/relationships/image" Target="../media/image389.png"/><Relationship Id="rId4" Type="http://schemas.openxmlformats.org/officeDocument/2006/relationships/image" Target="../media/image17.png"/><Relationship Id="rId180" Type="http://schemas.openxmlformats.org/officeDocument/2006/relationships/image" Target="../media/image193.png"/><Relationship Id="rId215" Type="http://schemas.openxmlformats.org/officeDocument/2006/relationships/image" Target="../media/image228.svg"/><Relationship Id="rId236" Type="http://schemas.openxmlformats.org/officeDocument/2006/relationships/image" Target="../media/image249.png"/><Relationship Id="rId257" Type="http://schemas.openxmlformats.org/officeDocument/2006/relationships/image" Target="../media/image270.svg"/><Relationship Id="rId278" Type="http://schemas.openxmlformats.org/officeDocument/2006/relationships/image" Target="../media/image291.png"/><Relationship Id="rId303" Type="http://schemas.openxmlformats.org/officeDocument/2006/relationships/image" Target="../media/image316.svg"/><Relationship Id="rId42" Type="http://schemas.openxmlformats.org/officeDocument/2006/relationships/image" Target="../media/image55.png"/><Relationship Id="rId84" Type="http://schemas.openxmlformats.org/officeDocument/2006/relationships/image" Target="../media/image97.png"/><Relationship Id="rId138" Type="http://schemas.openxmlformats.org/officeDocument/2006/relationships/image" Target="../media/image151.png"/><Relationship Id="rId345" Type="http://schemas.openxmlformats.org/officeDocument/2006/relationships/image" Target="../media/image358.svg"/><Relationship Id="rId387" Type="http://schemas.openxmlformats.org/officeDocument/2006/relationships/image" Target="../media/image400.svg"/><Relationship Id="rId191" Type="http://schemas.openxmlformats.org/officeDocument/2006/relationships/image" Target="../media/image204.svg"/><Relationship Id="rId205" Type="http://schemas.openxmlformats.org/officeDocument/2006/relationships/image" Target="../media/image218.svg"/><Relationship Id="rId247" Type="http://schemas.openxmlformats.org/officeDocument/2006/relationships/image" Target="../media/image260.svg"/><Relationship Id="rId107" Type="http://schemas.openxmlformats.org/officeDocument/2006/relationships/image" Target="../media/image120.svg"/><Relationship Id="rId289" Type="http://schemas.openxmlformats.org/officeDocument/2006/relationships/image" Target="../media/image302.svg"/><Relationship Id="rId11" Type="http://schemas.openxmlformats.org/officeDocument/2006/relationships/image" Target="../media/image24.png"/><Relationship Id="rId53" Type="http://schemas.openxmlformats.org/officeDocument/2006/relationships/image" Target="../media/image66.svg"/><Relationship Id="rId149" Type="http://schemas.openxmlformats.org/officeDocument/2006/relationships/image" Target="../media/image162.svg"/><Relationship Id="rId314" Type="http://schemas.openxmlformats.org/officeDocument/2006/relationships/image" Target="../media/image327.png"/><Relationship Id="rId356" Type="http://schemas.openxmlformats.org/officeDocument/2006/relationships/image" Target="../media/image369.png"/><Relationship Id="rId95" Type="http://schemas.openxmlformats.org/officeDocument/2006/relationships/image" Target="../media/image108.svg"/><Relationship Id="rId160" Type="http://schemas.openxmlformats.org/officeDocument/2006/relationships/image" Target="../media/image173.png"/><Relationship Id="rId216" Type="http://schemas.openxmlformats.org/officeDocument/2006/relationships/image" Target="../media/image229.png"/><Relationship Id="rId258" Type="http://schemas.openxmlformats.org/officeDocument/2006/relationships/image" Target="../media/image271.png"/><Relationship Id="rId22" Type="http://schemas.openxmlformats.org/officeDocument/2006/relationships/image" Target="../media/image35.svg"/><Relationship Id="rId64" Type="http://schemas.openxmlformats.org/officeDocument/2006/relationships/image" Target="../media/image77.png"/><Relationship Id="rId118" Type="http://schemas.openxmlformats.org/officeDocument/2006/relationships/image" Target="../media/image131.png"/><Relationship Id="rId325" Type="http://schemas.openxmlformats.org/officeDocument/2006/relationships/image" Target="../media/image338.svg"/><Relationship Id="rId367" Type="http://schemas.openxmlformats.org/officeDocument/2006/relationships/image" Target="../media/image380.svg"/><Relationship Id="rId171" Type="http://schemas.openxmlformats.org/officeDocument/2006/relationships/image" Target="../media/image184.svg"/><Relationship Id="rId227" Type="http://schemas.openxmlformats.org/officeDocument/2006/relationships/image" Target="../media/image240.svg"/><Relationship Id="rId269" Type="http://schemas.openxmlformats.org/officeDocument/2006/relationships/image" Target="../media/image282.svg"/><Relationship Id="rId33" Type="http://schemas.openxmlformats.org/officeDocument/2006/relationships/image" Target="../media/image46.svg"/><Relationship Id="rId129" Type="http://schemas.openxmlformats.org/officeDocument/2006/relationships/image" Target="../media/image142.svg"/><Relationship Id="rId280" Type="http://schemas.openxmlformats.org/officeDocument/2006/relationships/image" Target="../media/image293.png"/><Relationship Id="rId336" Type="http://schemas.openxmlformats.org/officeDocument/2006/relationships/image" Target="../media/image349.png"/><Relationship Id="rId75" Type="http://schemas.openxmlformats.org/officeDocument/2006/relationships/image" Target="../media/image88.svg"/><Relationship Id="rId140" Type="http://schemas.openxmlformats.org/officeDocument/2006/relationships/image" Target="../media/image153.png"/><Relationship Id="rId182" Type="http://schemas.openxmlformats.org/officeDocument/2006/relationships/image" Target="../media/image195.png"/><Relationship Id="rId378" Type="http://schemas.openxmlformats.org/officeDocument/2006/relationships/image" Target="../media/image391.png"/><Relationship Id="rId6" Type="http://schemas.openxmlformats.org/officeDocument/2006/relationships/image" Target="../media/image19.png"/><Relationship Id="rId238" Type="http://schemas.openxmlformats.org/officeDocument/2006/relationships/image" Target="../media/image251.png"/><Relationship Id="rId291" Type="http://schemas.openxmlformats.org/officeDocument/2006/relationships/image" Target="../media/image304.svg"/><Relationship Id="rId305" Type="http://schemas.openxmlformats.org/officeDocument/2006/relationships/image" Target="../media/image318.svg"/><Relationship Id="rId347" Type="http://schemas.openxmlformats.org/officeDocument/2006/relationships/image" Target="../media/image360.svg"/><Relationship Id="rId44" Type="http://schemas.openxmlformats.org/officeDocument/2006/relationships/image" Target="../media/image57.png"/><Relationship Id="rId86" Type="http://schemas.openxmlformats.org/officeDocument/2006/relationships/image" Target="../media/image99.png"/><Relationship Id="rId151" Type="http://schemas.openxmlformats.org/officeDocument/2006/relationships/image" Target="../media/image164.svg"/><Relationship Id="rId389" Type="http://schemas.openxmlformats.org/officeDocument/2006/relationships/image" Target="../media/image402.svg"/><Relationship Id="rId193" Type="http://schemas.openxmlformats.org/officeDocument/2006/relationships/image" Target="../media/image206.svg"/><Relationship Id="rId207" Type="http://schemas.openxmlformats.org/officeDocument/2006/relationships/image" Target="../media/image220.svg"/><Relationship Id="rId249" Type="http://schemas.openxmlformats.org/officeDocument/2006/relationships/image" Target="../media/image262.svg"/><Relationship Id="rId13" Type="http://schemas.openxmlformats.org/officeDocument/2006/relationships/image" Target="../media/image26.png"/><Relationship Id="rId109" Type="http://schemas.openxmlformats.org/officeDocument/2006/relationships/image" Target="../media/image122.svg"/><Relationship Id="rId260" Type="http://schemas.openxmlformats.org/officeDocument/2006/relationships/image" Target="../media/image273.png"/><Relationship Id="rId316" Type="http://schemas.openxmlformats.org/officeDocument/2006/relationships/image" Target="../media/image329.png"/><Relationship Id="rId55" Type="http://schemas.openxmlformats.org/officeDocument/2006/relationships/image" Target="../media/image68.svg"/><Relationship Id="rId97" Type="http://schemas.openxmlformats.org/officeDocument/2006/relationships/image" Target="../media/image110.svg"/><Relationship Id="rId120" Type="http://schemas.openxmlformats.org/officeDocument/2006/relationships/image" Target="../media/image133.png"/><Relationship Id="rId358" Type="http://schemas.openxmlformats.org/officeDocument/2006/relationships/image" Target="../media/image371.png"/><Relationship Id="rId162" Type="http://schemas.openxmlformats.org/officeDocument/2006/relationships/image" Target="../media/image175.png"/><Relationship Id="rId218" Type="http://schemas.openxmlformats.org/officeDocument/2006/relationships/image" Target="../media/image231.png"/><Relationship Id="rId271" Type="http://schemas.openxmlformats.org/officeDocument/2006/relationships/image" Target="../media/image284.svg"/><Relationship Id="rId24" Type="http://schemas.openxmlformats.org/officeDocument/2006/relationships/image" Target="../media/image37.svg"/><Relationship Id="rId66" Type="http://schemas.openxmlformats.org/officeDocument/2006/relationships/image" Target="../media/image79.png"/><Relationship Id="rId131" Type="http://schemas.openxmlformats.org/officeDocument/2006/relationships/image" Target="../media/image144.svg"/><Relationship Id="rId327" Type="http://schemas.openxmlformats.org/officeDocument/2006/relationships/image" Target="../media/image340.svg"/><Relationship Id="rId369" Type="http://schemas.openxmlformats.org/officeDocument/2006/relationships/image" Target="../media/image382.svg"/><Relationship Id="rId173" Type="http://schemas.openxmlformats.org/officeDocument/2006/relationships/image" Target="../media/image186.svg"/><Relationship Id="rId229" Type="http://schemas.openxmlformats.org/officeDocument/2006/relationships/image" Target="../media/image242.svg"/><Relationship Id="rId380" Type="http://schemas.openxmlformats.org/officeDocument/2006/relationships/image" Target="../media/image393.png"/><Relationship Id="rId240" Type="http://schemas.openxmlformats.org/officeDocument/2006/relationships/image" Target="../media/image253.png"/><Relationship Id="rId35" Type="http://schemas.openxmlformats.org/officeDocument/2006/relationships/image" Target="../media/image48.svg"/><Relationship Id="rId77" Type="http://schemas.openxmlformats.org/officeDocument/2006/relationships/image" Target="../media/image90.svg"/><Relationship Id="rId100" Type="http://schemas.openxmlformats.org/officeDocument/2006/relationships/image" Target="../media/image113.png"/><Relationship Id="rId282" Type="http://schemas.openxmlformats.org/officeDocument/2006/relationships/image" Target="../media/image295.png"/><Relationship Id="rId338" Type="http://schemas.openxmlformats.org/officeDocument/2006/relationships/image" Target="../media/image351.png"/><Relationship Id="rId8" Type="http://schemas.openxmlformats.org/officeDocument/2006/relationships/image" Target="../media/image21.png"/><Relationship Id="rId142" Type="http://schemas.openxmlformats.org/officeDocument/2006/relationships/image" Target="../media/image155.png"/><Relationship Id="rId184" Type="http://schemas.openxmlformats.org/officeDocument/2006/relationships/image" Target="../media/image197.png"/><Relationship Id="rId251" Type="http://schemas.openxmlformats.org/officeDocument/2006/relationships/image" Target="../media/image264.svg"/><Relationship Id="rId46" Type="http://schemas.openxmlformats.org/officeDocument/2006/relationships/image" Target="../media/image59.png"/><Relationship Id="rId293" Type="http://schemas.openxmlformats.org/officeDocument/2006/relationships/image" Target="../media/image306.svg"/><Relationship Id="rId307" Type="http://schemas.openxmlformats.org/officeDocument/2006/relationships/image" Target="../media/image320.svg"/><Relationship Id="rId349" Type="http://schemas.openxmlformats.org/officeDocument/2006/relationships/image" Target="../media/image362.svg"/><Relationship Id="rId88" Type="http://schemas.openxmlformats.org/officeDocument/2006/relationships/image" Target="../media/image101.png"/><Relationship Id="rId111" Type="http://schemas.openxmlformats.org/officeDocument/2006/relationships/image" Target="../media/image124.svg"/><Relationship Id="rId153" Type="http://schemas.openxmlformats.org/officeDocument/2006/relationships/image" Target="../media/image166.svg"/><Relationship Id="rId195" Type="http://schemas.openxmlformats.org/officeDocument/2006/relationships/image" Target="../media/image208.svg"/><Relationship Id="rId209" Type="http://schemas.openxmlformats.org/officeDocument/2006/relationships/image" Target="../media/image222.svg"/><Relationship Id="rId360" Type="http://schemas.openxmlformats.org/officeDocument/2006/relationships/image" Target="../media/image373.png"/><Relationship Id="rId220" Type="http://schemas.openxmlformats.org/officeDocument/2006/relationships/image" Target="../media/image233.png"/><Relationship Id="rId15" Type="http://schemas.openxmlformats.org/officeDocument/2006/relationships/image" Target="../media/image28.png"/><Relationship Id="rId57" Type="http://schemas.openxmlformats.org/officeDocument/2006/relationships/image" Target="../media/image70.svg"/><Relationship Id="rId262" Type="http://schemas.openxmlformats.org/officeDocument/2006/relationships/image" Target="../media/image275.png"/><Relationship Id="rId318" Type="http://schemas.openxmlformats.org/officeDocument/2006/relationships/image" Target="../media/image331.png"/><Relationship Id="rId99" Type="http://schemas.openxmlformats.org/officeDocument/2006/relationships/image" Target="../media/image112.svg"/><Relationship Id="rId122" Type="http://schemas.openxmlformats.org/officeDocument/2006/relationships/image" Target="../media/image135.png"/><Relationship Id="rId164" Type="http://schemas.openxmlformats.org/officeDocument/2006/relationships/image" Target="../media/image177.png"/><Relationship Id="rId371" Type="http://schemas.openxmlformats.org/officeDocument/2006/relationships/image" Target="../media/image384.svg"/><Relationship Id="rId26" Type="http://schemas.openxmlformats.org/officeDocument/2006/relationships/image" Target="../media/image39.svg"/><Relationship Id="rId231" Type="http://schemas.openxmlformats.org/officeDocument/2006/relationships/image" Target="../media/image244.svg"/><Relationship Id="rId273" Type="http://schemas.openxmlformats.org/officeDocument/2006/relationships/image" Target="../media/image286.svg"/><Relationship Id="rId329" Type="http://schemas.openxmlformats.org/officeDocument/2006/relationships/image" Target="../media/image342.svg"/><Relationship Id="rId68" Type="http://schemas.openxmlformats.org/officeDocument/2006/relationships/image" Target="../media/image81.png"/><Relationship Id="rId133" Type="http://schemas.openxmlformats.org/officeDocument/2006/relationships/image" Target="../media/image146.svg"/><Relationship Id="rId175" Type="http://schemas.openxmlformats.org/officeDocument/2006/relationships/image" Target="../media/image188.svg"/><Relationship Id="rId340" Type="http://schemas.openxmlformats.org/officeDocument/2006/relationships/image" Target="../media/image353.png"/></Relationships>
</file>

<file path=ppt/slides/_rels/slide20.xml.rels><?xml version="1.0" encoding="UTF-8" standalone="yes"?>
<Relationships xmlns="http://schemas.openxmlformats.org/package/2006/relationships"><Relationship Id="rId117" Type="http://schemas.openxmlformats.org/officeDocument/2006/relationships/image" Target="../media/image5063.svg"/><Relationship Id="rId21" Type="http://schemas.openxmlformats.org/officeDocument/2006/relationships/image" Target="../media/image4967.svg"/><Relationship Id="rId42" Type="http://schemas.openxmlformats.org/officeDocument/2006/relationships/image" Target="../media/image4988.png"/><Relationship Id="rId63" Type="http://schemas.openxmlformats.org/officeDocument/2006/relationships/image" Target="../media/image5009.svg"/><Relationship Id="rId84" Type="http://schemas.openxmlformats.org/officeDocument/2006/relationships/image" Target="../media/image5030.png"/><Relationship Id="rId138" Type="http://schemas.openxmlformats.org/officeDocument/2006/relationships/image" Target="../media/image5084.png"/><Relationship Id="rId159" Type="http://schemas.openxmlformats.org/officeDocument/2006/relationships/image" Target="../media/image5105.svg"/><Relationship Id="rId170" Type="http://schemas.openxmlformats.org/officeDocument/2006/relationships/image" Target="../media/image5116.png"/><Relationship Id="rId191" Type="http://schemas.openxmlformats.org/officeDocument/2006/relationships/image" Target="../media/image5137.svg"/><Relationship Id="rId107" Type="http://schemas.openxmlformats.org/officeDocument/2006/relationships/image" Target="../media/image5053.svg"/><Relationship Id="rId11" Type="http://schemas.openxmlformats.org/officeDocument/2006/relationships/image" Target="../media/image4957.svg"/><Relationship Id="rId32" Type="http://schemas.openxmlformats.org/officeDocument/2006/relationships/image" Target="../media/image4978.png"/><Relationship Id="rId53" Type="http://schemas.openxmlformats.org/officeDocument/2006/relationships/image" Target="../media/image4999.svg"/><Relationship Id="rId74" Type="http://schemas.openxmlformats.org/officeDocument/2006/relationships/image" Target="../media/image5020.png"/><Relationship Id="rId128" Type="http://schemas.openxmlformats.org/officeDocument/2006/relationships/image" Target="../media/image5074.png"/><Relationship Id="rId149" Type="http://schemas.openxmlformats.org/officeDocument/2006/relationships/image" Target="../media/image5095.svg"/><Relationship Id="rId5" Type="http://schemas.openxmlformats.org/officeDocument/2006/relationships/image" Target="../media/image4951.svg"/><Relationship Id="rId95" Type="http://schemas.openxmlformats.org/officeDocument/2006/relationships/image" Target="../media/image5041.svg"/><Relationship Id="rId160" Type="http://schemas.openxmlformats.org/officeDocument/2006/relationships/image" Target="../media/image5106.png"/><Relationship Id="rId181" Type="http://schemas.openxmlformats.org/officeDocument/2006/relationships/image" Target="../media/image5127.svg"/><Relationship Id="rId22" Type="http://schemas.openxmlformats.org/officeDocument/2006/relationships/image" Target="../media/image4968.png"/><Relationship Id="rId43" Type="http://schemas.openxmlformats.org/officeDocument/2006/relationships/image" Target="../media/image4989.svg"/><Relationship Id="rId64" Type="http://schemas.openxmlformats.org/officeDocument/2006/relationships/image" Target="../media/image5010.png"/><Relationship Id="rId118" Type="http://schemas.openxmlformats.org/officeDocument/2006/relationships/image" Target="../media/image5064.png"/><Relationship Id="rId139" Type="http://schemas.openxmlformats.org/officeDocument/2006/relationships/image" Target="../media/image5085.svg"/><Relationship Id="rId85" Type="http://schemas.openxmlformats.org/officeDocument/2006/relationships/image" Target="../media/image5031.svg"/><Relationship Id="rId150" Type="http://schemas.openxmlformats.org/officeDocument/2006/relationships/image" Target="../media/image5096.png"/><Relationship Id="rId171" Type="http://schemas.openxmlformats.org/officeDocument/2006/relationships/image" Target="../media/image5117.svg"/><Relationship Id="rId192" Type="http://schemas.openxmlformats.org/officeDocument/2006/relationships/image" Target="../media/image5138.png"/><Relationship Id="rId12" Type="http://schemas.openxmlformats.org/officeDocument/2006/relationships/image" Target="../media/image4958.png"/><Relationship Id="rId33" Type="http://schemas.openxmlformats.org/officeDocument/2006/relationships/image" Target="../media/image4979.svg"/><Relationship Id="rId108" Type="http://schemas.openxmlformats.org/officeDocument/2006/relationships/image" Target="../media/image5054.png"/><Relationship Id="rId129" Type="http://schemas.openxmlformats.org/officeDocument/2006/relationships/image" Target="../media/image5075.svg"/><Relationship Id="rId54" Type="http://schemas.openxmlformats.org/officeDocument/2006/relationships/image" Target="../media/image5000.png"/><Relationship Id="rId75" Type="http://schemas.openxmlformats.org/officeDocument/2006/relationships/image" Target="../media/image5021.svg"/><Relationship Id="rId96" Type="http://schemas.openxmlformats.org/officeDocument/2006/relationships/image" Target="../media/image5042.png"/><Relationship Id="rId140" Type="http://schemas.openxmlformats.org/officeDocument/2006/relationships/image" Target="../media/image5086.png"/><Relationship Id="rId161" Type="http://schemas.openxmlformats.org/officeDocument/2006/relationships/image" Target="../media/image5107.svg"/><Relationship Id="rId182" Type="http://schemas.openxmlformats.org/officeDocument/2006/relationships/image" Target="../media/image5128.png"/><Relationship Id="rId6" Type="http://schemas.openxmlformats.org/officeDocument/2006/relationships/image" Target="../media/image4952.png"/><Relationship Id="rId23" Type="http://schemas.openxmlformats.org/officeDocument/2006/relationships/image" Target="../media/image4969.svg"/><Relationship Id="rId119" Type="http://schemas.openxmlformats.org/officeDocument/2006/relationships/image" Target="../media/image5065.svg"/><Relationship Id="rId44" Type="http://schemas.openxmlformats.org/officeDocument/2006/relationships/image" Target="../media/image4990.png"/><Relationship Id="rId65" Type="http://schemas.openxmlformats.org/officeDocument/2006/relationships/image" Target="../media/image5011.svg"/><Relationship Id="rId86" Type="http://schemas.openxmlformats.org/officeDocument/2006/relationships/image" Target="../media/image5032.png"/><Relationship Id="rId130" Type="http://schemas.openxmlformats.org/officeDocument/2006/relationships/image" Target="../media/image5076.png"/><Relationship Id="rId151" Type="http://schemas.openxmlformats.org/officeDocument/2006/relationships/image" Target="../media/image5097.svg"/><Relationship Id="rId172" Type="http://schemas.openxmlformats.org/officeDocument/2006/relationships/image" Target="../media/image5118.png"/><Relationship Id="rId193" Type="http://schemas.openxmlformats.org/officeDocument/2006/relationships/image" Target="../media/image5139.svg"/><Relationship Id="rId13" Type="http://schemas.openxmlformats.org/officeDocument/2006/relationships/image" Target="../media/image4959.svg"/><Relationship Id="rId109" Type="http://schemas.openxmlformats.org/officeDocument/2006/relationships/image" Target="../media/image5055.svg"/><Relationship Id="rId34" Type="http://schemas.openxmlformats.org/officeDocument/2006/relationships/image" Target="../media/image4980.png"/><Relationship Id="rId50" Type="http://schemas.openxmlformats.org/officeDocument/2006/relationships/image" Target="../media/image4996.png"/><Relationship Id="rId55" Type="http://schemas.openxmlformats.org/officeDocument/2006/relationships/image" Target="../media/image5001.svg"/><Relationship Id="rId76" Type="http://schemas.openxmlformats.org/officeDocument/2006/relationships/image" Target="../media/image5022.png"/><Relationship Id="rId97" Type="http://schemas.openxmlformats.org/officeDocument/2006/relationships/image" Target="../media/image5043.svg"/><Relationship Id="rId104" Type="http://schemas.openxmlformats.org/officeDocument/2006/relationships/image" Target="../media/image5050.png"/><Relationship Id="rId120" Type="http://schemas.openxmlformats.org/officeDocument/2006/relationships/image" Target="../media/image5066.png"/><Relationship Id="rId125" Type="http://schemas.openxmlformats.org/officeDocument/2006/relationships/image" Target="../media/image5071.svg"/><Relationship Id="rId141" Type="http://schemas.openxmlformats.org/officeDocument/2006/relationships/image" Target="../media/image5087.svg"/><Relationship Id="rId146" Type="http://schemas.openxmlformats.org/officeDocument/2006/relationships/image" Target="../media/image5092.png"/><Relationship Id="rId167" Type="http://schemas.openxmlformats.org/officeDocument/2006/relationships/image" Target="../media/image5113.svg"/><Relationship Id="rId188" Type="http://schemas.openxmlformats.org/officeDocument/2006/relationships/image" Target="../media/image5134.png"/><Relationship Id="rId7" Type="http://schemas.openxmlformats.org/officeDocument/2006/relationships/image" Target="../media/image4953.svg"/><Relationship Id="rId71" Type="http://schemas.openxmlformats.org/officeDocument/2006/relationships/image" Target="../media/image5017.svg"/><Relationship Id="rId92" Type="http://schemas.openxmlformats.org/officeDocument/2006/relationships/image" Target="../media/image5038.png"/><Relationship Id="rId162" Type="http://schemas.openxmlformats.org/officeDocument/2006/relationships/image" Target="../media/image5108.png"/><Relationship Id="rId183" Type="http://schemas.openxmlformats.org/officeDocument/2006/relationships/image" Target="../media/image5129.svg"/><Relationship Id="rId2" Type="http://schemas.openxmlformats.org/officeDocument/2006/relationships/image" Target="../media/image4948.png"/><Relationship Id="rId29" Type="http://schemas.openxmlformats.org/officeDocument/2006/relationships/image" Target="../media/image4975.svg"/><Relationship Id="rId24" Type="http://schemas.openxmlformats.org/officeDocument/2006/relationships/image" Target="../media/image4970.png"/><Relationship Id="rId40" Type="http://schemas.openxmlformats.org/officeDocument/2006/relationships/image" Target="../media/image4986.png"/><Relationship Id="rId45" Type="http://schemas.openxmlformats.org/officeDocument/2006/relationships/image" Target="../media/image4991.svg"/><Relationship Id="rId66" Type="http://schemas.openxmlformats.org/officeDocument/2006/relationships/image" Target="../media/image5012.png"/><Relationship Id="rId87" Type="http://schemas.openxmlformats.org/officeDocument/2006/relationships/image" Target="../media/image5033.svg"/><Relationship Id="rId110" Type="http://schemas.openxmlformats.org/officeDocument/2006/relationships/image" Target="../media/image5056.png"/><Relationship Id="rId115" Type="http://schemas.openxmlformats.org/officeDocument/2006/relationships/image" Target="../media/image5061.svg"/><Relationship Id="rId131" Type="http://schemas.openxmlformats.org/officeDocument/2006/relationships/image" Target="../media/image5077.svg"/><Relationship Id="rId136" Type="http://schemas.openxmlformats.org/officeDocument/2006/relationships/image" Target="../media/image5082.png"/><Relationship Id="rId157" Type="http://schemas.openxmlformats.org/officeDocument/2006/relationships/image" Target="../media/image5103.svg"/><Relationship Id="rId178" Type="http://schemas.openxmlformats.org/officeDocument/2006/relationships/image" Target="../media/image5124.png"/><Relationship Id="rId61" Type="http://schemas.openxmlformats.org/officeDocument/2006/relationships/image" Target="../media/image5007.svg"/><Relationship Id="rId82" Type="http://schemas.openxmlformats.org/officeDocument/2006/relationships/image" Target="../media/image5028.png"/><Relationship Id="rId152" Type="http://schemas.openxmlformats.org/officeDocument/2006/relationships/image" Target="../media/image5098.png"/><Relationship Id="rId173" Type="http://schemas.openxmlformats.org/officeDocument/2006/relationships/image" Target="../media/image5119.svg"/><Relationship Id="rId19" Type="http://schemas.openxmlformats.org/officeDocument/2006/relationships/image" Target="../media/image4965.svg"/><Relationship Id="rId14" Type="http://schemas.openxmlformats.org/officeDocument/2006/relationships/image" Target="../media/image4960.png"/><Relationship Id="rId30" Type="http://schemas.openxmlformats.org/officeDocument/2006/relationships/image" Target="../media/image4976.png"/><Relationship Id="rId35" Type="http://schemas.openxmlformats.org/officeDocument/2006/relationships/image" Target="../media/image4981.svg"/><Relationship Id="rId56" Type="http://schemas.openxmlformats.org/officeDocument/2006/relationships/image" Target="../media/image5002.png"/><Relationship Id="rId77" Type="http://schemas.openxmlformats.org/officeDocument/2006/relationships/image" Target="../media/image5023.svg"/><Relationship Id="rId100" Type="http://schemas.openxmlformats.org/officeDocument/2006/relationships/image" Target="../media/image5046.png"/><Relationship Id="rId105" Type="http://schemas.openxmlformats.org/officeDocument/2006/relationships/image" Target="../media/image5051.svg"/><Relationship Id="rId126" Type="http://schemas.openxmlformats.org/officeDocument/2006/relationships/image" Target="../media/image5072.png"/><Relationship Id="rId147" Type="http://schemas.openxmlformats.org/officeDocument/2006/relationships/image" Target="../media/image5093.svg"/><Relationship Id="rId168" Type="http://schemas.openxmlformats.org/officeDocument/2006/relationships/image" Target="../media/image5114.png"/><Relationship Id="rId8" Type="http://schemas.openxmlformats.org/officeDocument/2006/relationships/image" Target="../media/image4954.png"/><Relationship Id="rId51" Type="http://schemas.openxmlformats.org/officeDocument/2006/relationships/image" Target="../media/image4997.svg"/><Relationship Id="rId72" Type="http://schemas.openxmlformats.org/officeDocument/2006/relationships/image" Target="../media/image5018.png"/><Relationship Id="rId93" Type="http://schemas.openxmlformats.org/officeDocument/2006/relationships/image" Target="../media/image5039.svg"/><Relationship Id="rId98" Type="http://schemas.openxmlformats.org/officeDocument/2006/relationships/image" Target="../media/image5044.png"/><Relationship Id="rId121" Type="http://schemas.openxmlformats.org/officeDocument/2006/relationships/image" Target="../media/image5067.svg"/><Relationship Id="rId142" Type="http://schemas.openxmlformats.org/officeDocument/2006/relationships/image" Target="../media/image5088.png"/><Relationship Id="rId163" Type="http://schemas.openxmlformats.org/officeDocument/2006/relationships/image" Target="../media/image5109.svg"/><Relationship Id="rId184" Type="http://schemas.openxmlformats.org/officeDocument/2006/relationships/image" Target="../media/image5130.png"/><Relationship Id="rId189" Type="http://schemas.openxmlformats.org/officeDocument/2006/relationships/image" Target="../media/image5135.svg"/><Relationship Id="rId3" Type="http://schemas.openxmlformats.org/officeDocument/2006/relationships/image" Target="../media/image4949.svg"/><Relationship Id="rId25" Type="http://schemas.openxmlformats.org/officeDocument/2006/relationships/image" Target="../media/image4971.svg"/><Relationship Id="rId46" Type="http://schemas.openxmlformats.org/officeDocument/2006/relationships/image" Target="../media/image4992.png"/><Relationship Id="rId67" Type="http://schemas.openxmlformats.org/officeDocument/2006/relationships/image" Target="../media/image5013.svg"/><Relationship Id="rId116" Type="http://schemas.openxmlformats.org/officeDocument/2006/relationships/image" Target="../media/image5062.png"/><Relationship Id="rId137" Type="http://schemas.openxmlformats.org/officeDocument/2006/relationships/image" Target="../media/image5083.svg"/><Relationship Id="rId158" Type="http://schemas.openxmlformats.org/officeDocument/2006/relationships/image" Target="../media/image5104.png"/><Relationship Id="rId20" Type="http://schemas.openxmlformats.org/officeDocument/2006/relationships/image" Target="../media/image4966.png"/><Relationship Id="rId41" Type="http://schemas.openxmlformats.org/officeDocument/2006/relationships/image" Target="../media/image4987.svg"/><Relationship Id="rId62" Type="http://schemas.openxmlformats.org/officeDocument/2006/relationships/image" Target="../media/image5008.png"/><Relationship Id="rId83" Type="http://schemas.openxmlformats.org/officeDocument/2006/relationships/image" Target="../media/image5029.svg"/><Relationship Id="rId88" Type="http://schemas.openxmlformats.org/officeDocument/2006/relationships/image" Target="../media/image5034.png"/><Relationship Id="rId111" Type="http://schemas.openxmlformats.org/officeDocument/2006/relationships/image" Target="../media/image5057.svg"/><Relationship Id="rId132" Type="http://schemas.openxmlformats.org/officeDocument/2006/relationships/image" Target="../media/image5078.png"/><Relationship Id="rId153" Type="http://schemas.openxmlformats.org/officeDocument/2006/relationships/image" Target="../media/image5099.svg"/><Relationship Id="rId174" Type="http://schemas.openxmlformats.org/officeDocument/2006/relationships/image" Target="../media/image5120.png"/><Relationship Id="rId179" Type="http://schemas.openxmlformats.org/officeDocument/2006/relationships/image" Target="../media/image5125.svg"/><Relationship Id="rId190" Type="http://schemas.openxmlformats.org/officeDocument/2006/relationships/image" Target="../media/image5136.png"/><Relationship Id="rId15" Type="http://schemas.openxmlformats.org/officeDocument/2006/relationships/image" Target="../media/image4961.svg"/><Relationship Id="rId36" Type="http://schemas.openxmlformats.org/officeDocument/2006/relationships/image" Target="../media/image4982.png"/><Relationship Id="rId57" Type="http://schemas.openxmlformats.org/officeDocument/2006/relationships/image" Target="../media/image5003.svg"/><Relationship Id="rId106" Type="http://schemas.openxmlformats.org/officeDocument/2006/relationships/image" Target="../media/image5052.png"/><Relationship Id="rId127" Type="http://schemas.openxmlformats.org/officeDocument/2006/relationships/image" Target="../media/image5073.svg"/><Relationship Id="rId10" Type="http://schemas.openxmlformats.org/officeDocument/2006/relationships/image" Target="../media/image4956.png"/><Relationship Id="rId31" Type="http://schemas.openxmlformats.org/officeDocument/2006/relationships/image" Target="../media/image4977.svg"/><Relationship Id="rId52" Type="http://schemas.openxmlformats.org/officeDocument/2006/relationships/image" Target="../media/image4998.png"/><Relationship Id="rId73" Type="http://schemas.openxmlformats.org/officeDocument/2006/relationships/image" Target="../media/image5019.svg"/><Relationship Id="rId78" Type="http://schemas.openxmlformats.org/officeDocument/2006/relationships/image" Target="../media/image5024.png"/><Relationship Id="rId94" Type="http://schemas.openxmlformats.org/officeDocument/2006/relationships/image" Target="../media/image5040.png"/><Relationship Id="rId99" Type="http://schemas.openxmlformats.org/officeDocument/2006/relationships/image" Target="../media/image5045.svg"/><Relationship Id="rId101" Type="http://schemas.openxmlformats.org/officeDocument/2006/relationships/image" Target="../media/image5047.svg"/><Relationship Id="rId122" Type="http://schemas.openxmlformats.org/officeDocument/2006/relationships/image" Target="../media/image5068.png"/><Relationship Id="rId143" Type="http://schemas.openxmlformats.org/officeDocument/2006/relationships/image" Target="../media/image5089.svg"/><Relationship Id="rId148" Type="http://schemas.openxmlformats.org/officeDocument/2006/relationships/image" Target="../media/image5094.png"/><Relationship Id="rId164" Type="http://schemas.openxmlformats.org/officeDocument/2006/relationships/image" Target="../media/image5110.png"/><Relationship Id="rId169" Type="http://schemas.openxmlformats.org/officeDocument/2006/relationships/image" Target="../media/image5115.svg"/><Relationship Id="rId185" Type="http://schemas.openxmlformats.org/officeDocument/2006/relationships/image" Target="../media/image5131.svg"/><Relationship Id="rId4" Type="http://schemas.openxmlformats.org/officeDocument/2006/relationships/image" Target="../media/image4950.png"/><Relationship Id="rId9" Type="http://schemas.openxmlformats.org/officeDocument/2006/relationships/image" Target="../media/image4955.svg"/><Relationship Id="rId180" Type="http://schemas.openxmlformats.org/officeDocument/2006/relationships/image" Target="../media/image5126.png"/><Relationship Id="rId26" Type="http://schemas.openxmlformats.org/officeDocument/2006/relationships/image" Target="../media/image4972.png"/><Relationship Id="rId47" Type="http://schemas.openxmlformats.org/officeDocument/2006/relationships/image" Target="../media/image4993.svg"/><Relationship Id="rId68" Type="http://schemas.openxmlformats.org/officeDocument/2006/relationships/image" Target="../media/image5014.png"/><Relationship Id="rId89" Type="http://schemas.openxmlformats.org/officeDocument/2006/relationships/image" Target="../media/image5035.svg"/><Relationship Id="rId112" Type="http://schemas.openxmlformats.org/officeDocument/2006/relationships/image" Target="../media/image5058.png"/><Relationship Id="rId133" Type="http://schemas.openxmlformats.org/officeDocument/2006/relationships/image" Target="../media/image5079.svg"/><Relationship Id="rId154" Type="http://schemas.openxmlformats.org/officeDocument/2006/relationships/image" Target="../media/image5100.png"/><Relationship Id="rId175" Type="http://schemas.openxmlformats.org/officeDocument/2006/relationships/image" Target="../media/image5121.svg"/><Relationship Id="rId16" Type="http://schemas.openxmlformats.org/officeDocument/2006/relationships/image" Target="../media/image4962.png"/><Relationship Id="rId37" Type="http://schemas.openxmlformats.org/officeDocument/2006/relationships/image" Target="../media/image4983.svg"/><Relationship Id="rId58" Type="http://schemas.openxmlformats.org/officeDocument/2006/relationships/image" Target="../media/image5004.png"/><Relationship Id="rId79" Type="http://schemas.openxmlformats.org/officeDocument/2006/relationships/image" Target="../media/image5025.svg"/><Relationship Id="rId102" Type="http://schemas.openxmlformats.org/officeDocument/2006/relationships/image" Target="../media/image5048.png"/><Relationship Id="rId123" Type="http://schemas.openxmlformats.org/officeDocument/2006/relationships/image" Target="../media/image5069.svg"/><Relationship Id="rId144" Type="http://schemas.openxmlformats.org/officeDocument/2006/relationships/image" Target="../media/image5090.png"/><Relationship Id="rId90" Type="http://schemas.openxmlformats.org/officeDocument/2006/relationships/image" Target="../media/image5036.png"/><Relationship Id="rId165" Type="http://schemas.openxmlformats.org/officeDocument/2006/relationships/image" Target="../media/image5111.svg"/><Relationship Id="rId186" Type="http://schemas.openxmlformats.org/officeDocument/2006/relationships/image" Target="../media/image5132.png"/><Relationship Id="rId27" Type="http://schemas.openxmlformats.org/officeDocument/2006/relationships/image" Target="../media/image4973.svg"/><Relationship Id="rId48" Type="http://schemas.openxmlformats.org/officeDocument/2006/relationships/image" Target="../media/image4994.png"/><Relationship Id="rId69" Type="http://schemas.openxmlformats.org/officeDocument/2006/relationships/image" Target="../media/image5015.svg"/><Relationship Id="rId113" Type="http://schemas.openxmlformats.org/officeDocument/2006/relationships/image" Target="../media/image5059.svg"/><Relationship Id="rId134" Type="http://schemas.openxmlformats.org/officeDocument/2006/relationships/image" Target="../media/image5080.png"/><Relationship Id="rId80" Type="http://schemas.openxmlformats.org/officeDocument/2006/relationships/image" Target="../media/image5026.png"/><Relationship Id="rId155" Type="http://schemas.openxmlformats.org/officeDocument/2006/relationships/image" Target="../media/image5101.svg"/><Relationship Id="rId176" Type="http://schemas.openxmlformats.org/officeDocument/2006/relationships/image" Target="../media/image5122.png"/><Relationship Id="rId17" Type="http://schemas.openxmlformats.org/officeDocument/2006/relationships/image" Target="../media/image4963.svg"/><Relationship Id="rId38" Type="http://schemas.openxmlformats.org/officeDocument/2006/relationships/image" Target="../media/image4984.png"/><Relationship Id="rId59" Type="http://schemas.openxmlformats.org/officeDocument/2006/relationships/image" Target="../media/image5005.svg"/><Relationship Id="rId103" Type="http://schemas.openxmlformats.org/officeDocument/2006/relationships/image" Target="../media/image5049.svg"/><Relationship Id="rId124" Type="http://schemas.openxmlformats.org/officeDocument/2006/relationships/image" Target="../media/image5070.png"/><Relationship Id="rId70" Type="http://schemas.openxmlformats.org/officeDocument/2006/relationships/image" Target="../media/image5016.png"/><Relationship Id="rId91" Type="http://schemas.openxmlformats.org/officeDocument/2006/relationships/image" Target="../media/image5037.svg"/><Relationship Id="rId145" Type="http://schemas.openxmlformats.org/officeDocument/2006/relationships/image" Target="../media/image5091.svg"/><Relationship Id="rId166" Type="http://schemas.openxmlformats.org/officeDocument/2006/relationships/image" Target="../media/image5112.png"/><Relationship Id="rId187" Type="http://schemas.openxmlformats.org/officeDocument/2006/relationships/image" Target="../media/image5133.svg"/><Relationship Id="rId1" Type="http://schemas.openxmlformats.org/officeDocument/2006/relationships/slideLayout" Target="../slideLayouts/slideLayout2.xml"/><Relationship Id="rId28" Type="http://schemas.openxmlformats.org/officeDocument/2006/relationships/image" Target="../media/image4974.png"/><Relationship Id="rId49" Type="http://schemas.openxmlformats.org/officeDocument/2006/relationships/image" Target="../media/image4995.svg"/><Relationship Id="rId114" Type="http://schemas.openxmlformats.org/officeDocument/2006/relationships/image" Target="../media/image5060.png"/><Relationship Id="rId60" Type="http://schemas.openxmlformats.org/officeDocument/2006/relationships/image" Target="../media/image5006.png"/><Relationship Id="rId81" Type="http://schemas.openxmlformats.org/officeDocument/2006/relationships/image" Target="../media/image5027.svg"/><Relationship Id="rId135" Type="http://schemas.openxmlformats.org/officeDocument/2006/relationships/image" Target="../media/image5081.svg"/><Relationship Id="rId156" Type="http://schemas.openxmlformats.org/officeDocument/2006/relationships/image" Target="../media/image5102.png"/><Relationship Id="rId177" Type="http://schemas.openxmlformats.org/officeDocument/2006/relationships/image" Target="../media/image5123.svg"/><Relationship Id="rId18" Type="http://schemas.openxmlformats.org/officeDocument/2006/relationships/image" Target="../media/image4964.png"/><Relationship Id="rId39" Type="http://schemas.openxmlformats.org/officeDocument/2006/relationships/image" Target="../media/image4985.svg"/></Relationships>
</file>

<file path=ppt/slides/_rels/slide21.xml.rels><?xml version="1.0" encoding="UTF-8" standalone="yes"?>
<Relationships xmlns="http://schemas.openxmlformats.org/package/2006/relationships"><Relationship Id="rId117" Type="http://schemas.openxmlformats.org/officeDocument/2006/relationships/image" Target="../media/image5255.svg"/><Relationship Id="rId21" Type="http://schemas.openxmlformats.org/officeDocument/2006/relationships/image" Target="../media/image5159.svg"/><Relationship Id="rId42" Type="http://schemas.openxmlformats.org/officeDocument/2006/relationships/image" Target="../media/image5180.png"/><Relationship Id="rId63" Type="http://schemas.openxmlformats.org/officeDocument/2006/relationships/image" Target="../media/image5201.svg"/><Relationship Id="rId84" Type="http://schemas.openxmlformats.org/officeDocument/2006/relationships/image" Target="../media/image5222.png"/><Relationship Id="rId138" Type="http://schemas.openxmlformats.org/officeDocument/2006/relationships/image" Target="../media/image5276.png"/><Relationship Id="rId159" Type="http://schemas.openxmlformats.org/officeDocument/2006/relationships/image" Target="../media/image5297.svg"/><Relationship Id="rId170" Type="http://schemas.openxmlformats.org/officeDocument/2006/relationships/image" Target="../media/image5308.png"/><Relationship Id="rId191" Type="http://schemas.openxmlformats.org/officeDocument/2006/relationships/image" Target="../media/image5329.svg"/><Relationship Id="rId205" Type="http://schemas.openxmlformats.org/officeDocument/2006/relationships/image" Target="../media/image5343.svg"/><Relationship Id="rId226" Type="http://schemas.openxmlformats.org/officeDocument/2006/relationships/image" Target="../media/image5364.png"/><Relationship Id="rId107" Type="http://schemas.openxmlformats.org/officeDocument/2006/relationships/image" Target="../media/image5245.svg"/><Relationship Id="rId11" Type="http://schemas.openxmlformats.org/officeDocument/2006/relationships/image" Target="../media/image5149.svg"/><Relationship Id="rId32" Type="http://schemas.openxmlformats.org/officeDocument/2006/relationships/image" Target="../media/image5170.png"/><Relationship Id="rId53" Type="http://schemas.openxmlformats.org/officeDocument/2006/relationships/image" Target="../media/image5191.svg"/><Relationship Id="rId74" Type="http://schemas.openxmlformats.org/officeDocument/2006/relationships/image" Target="../media/image5212.png"/><Relationship Id="rId128" Type="http://schemas.openxmlformats.org/officeDocument/2006/relationships/image" Target="../media/image5266.png"/><Relationship Id="rId149" Type="http://schemas.openxmlformats.org/officeDocument/2006/relationships/image" Target="../media/image5287.svg"/><Relationship Id="rId5" Type="http://schemas.openxmlformats.org/officeDocument/2006/relationships/image" Target="../media/image5143.svg"/><Relationship Id="rId95" Type="http://schemas.openxmlformats.org/officeDocument/2006/relationships/image" Target="../media/image5233.svg"/><Relationship Id="rId160" Type="http://schemas.openxmlformats.org/officeDocument/2006/relationships/image" Target="../media/image5298.png"/><Relationship Id="rId181" Type="http://schemas.openxmlformats.org/officeDocument/2006/relationships/image" Target="../media/image5319.svg"/><Relationship Id="rId216" Type="http://schemas.openxmlformats.org/officeDocument/2006/relationships/image" Target="../media/image5354.png"/><Relationship Id="rId237" Type="http://schemas.openxmlformats.org/officeDocument/2006/relationships/image" Target="../media/image5375.svg"/><Relationship Id="rId22" Type="http://schemas.openxmlformats.org/officeDocument/2006/relationships/image" Target="../media/image5160.png"/><Relationship Id="rId43" Type="http://schemas.openxmlformats.org/officeDocument/2006/relationships/image" Target="../media/image5181.svg"/><Relationship Id="rId64" Type="http://schemas.openxmlformats.org/officeDocument/2006/relationships/image" Target="../media/image5202.png"/><Relationship Id="rId118" Type="http://schemas.openxmlformats.org/officeDocument/2006/relationships/image" Target="../media/image5256.png"/><Relationship Id="rId139" Type="http://schemas.openxmlformats.org/officeDocument/2006/relationships/image" Target="../media/image5277.svg"/><Relationship Id="rId85" Type="http://schemas.openxmlformats.org/officeDocument/2006/relationships/image" Target="../media/image5223.svg"/><Relationship Id="rId150" Type="http://schemas.openxmlformats.org/officeDocument/2006/relationships/image" Target="../media/image5288.png"/><Relationship Id="rId171" Type="http://schemas.openxmlformats.org/officeDocument/2006/relationships/image" Target="../media/image5309.svg"/><Relationship Id="rId192" Type="http://schemas.openxmlformats.org/officeDocument/2006/relationships/image" Target="../media/image5330.png"/><Relationship Id="rId206" Type="http://schemas.openxmlformats.org/officeDocument/2006/relationships/image" Target="../media/image5344.png"/><Relationship Id="rId227" Type="http://schemas.openxmlformats.org/officeDocument/2006/relationships/image" Target="../media/image5365.svg"/><Relationship Id="rId12" Type="http://schemas.openxmlformats.org/officeDocument/2006/relationships/image" Target="../media/image5150.png"/><Relationship Id="rId33" Type="http://schemas.openxmlformats.org/officeDocument/2006/relationships/image" Target="../media/image5171.svg"/><Relationship Id="rId108" Type="http://schemas.openxmlformats.org/officeDocument/2006/relationships/image" Target="../media/image5246.png"/><Relationship Id="rId129" Type="http://schemas.openxmlformats.org/officeDocument/2006/relationships/image" Target="../media/image5267.svg"/><Relationship Id="rId54" Type="http://schemas.openxmlformats.org/officeDocument/2006/relationships/image" Target="../media/image5192.png"/><Relationship Id="rId75" Type="http://schemas.openxmlformats.org/officeDocument/2006/relationships/image" Target="../media/image5213.svg"/><Relationship Id="rId96" Type="http://schemas.openxmlformats.org/officeDocument/2006/relationships/image" Target="../media/image5234.png"/><Relationship Id="rId140" Type="http://schemas.openxmlformats.org/officeDocument/2006/relationships/image" Target="../media/image5278.png"/><Relationship Id="rId161" Type="http://schemas.openxmlformats.org/officeDocument/2006/relationships/image" Target="../media/image5299.svg"/><Relationship Id="rId182" Type="http://schemas.openxmlformats.org/officeDocument/2006/relationships/image" Target="../media/image5320.png"/><Relationship Id="rId217" Type="http://schemas.openxmlformats.org/officeDocument/2006/relationships/image" Target="../media/image5355.svg"/><Relationship Id="rId6" Type="http://schemas.openxmlformats.org/officeDocument/2006/relationships/image" Target="../media/image5144.png"/><Relationship Id="rId238" Type="http://schemas.openxmlformats.org/officeDocument/2006/relationships/image" Target="../media/image5376.png"/><Relationship Id="rId23" Type="http://schemas.openxmlformats.org/officeDocument/2006/relationships/image" Target="../media/image5161.svg"/><Relationship Id="rId119" Type="http://schemas.openxmlformats.org/officeDocument/2006/relationships/image" Target="../media/image5257.svg"/><Relationship Id="rId44" Type="http://schemas.openxmlformats.org/officeDocument/2006/relationships/image" Target="../media/image5182.png"/><Relationship Id="rId65" Type="http://schemas.openxmlformats.org/officeDocument/2006/relationships/image" Target="../media/image5203.svg"/><Relationship Id="rId86" Type="http://schemas.openxmlformats.org/officeDocument/2006/relationships/image" Target="../media/image5224.png"/><Relationship Id="rId130" Type="http://schemas.openxmlformats.org/officeDocument/2006/relationships/image" Target="../media/image5268.png"/><Relationship Id="rId151" Type="http://schemas.openxmlformats.org/officeDocument/2006/relationships/image" Target="../media/image5289.svg"/><Relationship Id="rId172" Type="http://schemas.openxmlformats.org/officeDocument/2006/relationships/image" Target="../media/image5310.png"/><Relationship Id="rId193" Type="http://schemas.openxmlformats.org/officeDocument/2006/relationships/image" Target="../media/image5331.svg"/><Relationship Id="rId207" Type="http://schemas.openxmlformats.org/officeDocument/2006/relationships/image" Target="../media/image5345.svg"/><Relationship Id="rId228" Type="http://schemas.openxmlformats.org/officeDocument/2006/relationships/image" Target="../media/image5366.png"/><Relationship Id="rId13" Type="http://schemas.openxmlformats.org/officeDocument/2006/relationships/image" Target="../media/image5151.svg"/><Relationship Id="rId109" Type="http://schemas.openxmlformats.org/officeDocument/2006/relationships/image" Target="../media/image5247.svg"/><Relationship Id="rId34" Type="http://schemas.openxmlformats.org/officeDocument/2006/relationships/image" Target="../media/image5172.png"/><Relationship Id="rId55" Type="http://schemas.openxmlformats.org/officeDocument/2006/relationships/image" Target="../media/image5193.svg"/><Relationship Id="rId76" Type="http://schemas.openxmlformats.org/officeDocument/2006/relationships/image" Target="../media/image5214.png"/><Relationship Id="rId97" Type="http://schemas.openxmlformats.org/officeDocument/2006/relationships/image" Target="../media/image5235.svg"/><Relationship Id="rId120" Type="http://schemas.openxmlformats.org/officeDocument/2006/relationships/image" Target="../media/image5258.png"/><Relationship Id="rId141" Type="http://schemas.openxmlformats.org/officeDocument/2006/relationships/image" Target="../media/image5279.svg"/><Relationship Id="rId7" Type="http://schemas.openxmlformats.org/officeDocument/2006/relationships/image" Target="../media/image5145.svg"/><Relationship Id="rId162" Type="http://schemas.openxmlformats.org/officeDocument/2006/relationships/image" Target="../media/image5300.png"/><Relationship Id="rId183" Type="http://schemas.openxmlformats.org/officeDocument/2006/relationships/image" Target="../media/image5321.svg"/><Relationship Id="rId218" Type="http://schemas.openxmlformats.org/officeDocument/2006/relationships/image" Target="../media/image5356.png"/><Relationship Id="rId239" Type="http://schemas.openxmlformats.org/officeDocument/2006/relationships/image" Target="../media/image5377.svg"/><Relationship Id="rId24" Type="http://schemas.openxmlformats.org/officeDocument/2006/relationships/image" Target="../media/image5162.png"/><Relationship Id="rId45" Type="http://schemas.openxmlformats.org/officeDocument/2006/relationships/image" Target="../media/image5183.svg"/><Relationship Id="rId66" Type="http://schemas.openxmlformats.org/officeDocument/2006/relationships/image" Target="../media/image5204.png"/><Relationship Id="rId87" Type="http://schemas.openxmlformats.org/officeDocument/2006/relationships/image" Target="../media/image5225.svg"/><Relationship Id="rId110" Type="http://schemas.openxmlformats.org/officeDocument/2006/relationships/image" Target="../media/image5248.png"/><Relationship Id="rId131" Type="http://schemas.openxmlformats.org/officeDocument/2006/relationships/image" Target="../media/image5269.svg"/><Relationship Id="rId152" Type="http://schemas.openxmlformats.org/officeDocument/2006/relationships/image" Target="../media/image5290.png"/><Relationship Id="rId173" Type="http://schemas.openxmlformats.org/officeDocument/2006/relationships/image" Target="../media/image5311.svg"/><Relationship Id="rId194" Type="http://schemas.openxmlformats.org/officeDocument/2006/relationships/image" Target="../media/image5332.png"/><Relationship Id="rId208" Type="http://schemas.openxmlformats.org/officeDocument/2006/relationships/image" Target="../media/image5346.png"/><Relationship Id="rId229" Type="http://schemas.openxmlformats.org/officeDocument/2006/relationships/image" Target="../media/image5367.svg"/><Relationship Id="rId240" Type="http://schemas.openxmlformats.org/officeDocument/2006/relationships/image" Target="../media/image5378.png"/><Relationship Id="rId14" Type="http://schemas.openxmlformats.org/officeDocument/2006/relationships/image" Target="../media/image5152.png"/><Relationship Id="rId35" Type="http://schemas.openxmlformats.org/officeDocument/2006/relationships/image" Target="../media/image5173.svg"/><Relationship Id="rId56" Type="http://schemas.openxmlformats.org/officeDocument/2006/relationships/image" Target="../media/image5194.png"/><Relationship Id="rId77" Type="http://schemas.openxmlformats.org/officeDocument/2006/relationships/image" Target="../media/image5215.svg"/><Relationship Id="rId100" Type="http://schemas.openxmlformats.org/officeDocument/2006/relationships/image" Target="../media/image5238.png"/><Relationship Id="rId8" Type="http://schemas.openxmlformats.org/officeDocument/2006/relationships/image" Target="../media/image5146.png"/><Relationship Id="rId98" Type="http://schemas.openxmlformats.org/officeDocument/2006/relationships/image" Target="../media/image5236.png"/><Relationship Id="rId121" Type="http://schemas.openxmlformats.org/officeDocument/2006/relationships/image" Target="../media/image5259.svg"/><Relationship Id="rId142" Type="http://schemas.openxmlformats.org/officeDocument/2006/relationships/image" Target="../media/image5280.png"/><Relationship Id="rId163" Type="http://schemas.openxmlformats.org/officeDocument/2006/relationships/image" Target="../media/image5301.svg"/><Relationship Id="rId184" Type="http://schemas.openxmlformats.org/officeDocument/2006/relationships/image" Target="../media/image5322.png"/><Relationship Id="rId219" Type="http://schemas.openxmlformats.org/officeDocument/2006/relationships/image" Target="../media/image5357.svg"/><Relationship Id="rId230" Type="http://schemas.openxmlformats.org/officeDocument/2006/relationships/image" Target="../media/image5368.png"/><Relationship Id="rId25" Type="http://schemas.openxmlformats.org/officeDocument/2006/relationships/image" Target="../media/image5163.svg"/><Relationship Id="rId46" Type="http://schemas.openxmlformats.org/officeDocument/2006/relationships/image" Target="../media/image5184.png"/><Relationship Id="rId67" Type="http://schemas.openxmlformats.org/officeDocument/2006/relationships/image" Target="../media/image5205.svg"/><Relationship Id="rId88" Type="http://schemas.openxmlformats.org/officeDocument/2006/relationships/image" Target="../media/image5226.png"/><Relationship Id="rId111" Type="http://schemas.openxmlformats.org/officeDocument/2006/relationships/image" Target="../media/image5249.svg"/><Relationship Id="rId132" Type="http://schemas.openxmlformats.org/officeDocument/2006/relationships/image" Target="../media/image5270.png"/><Relationship Id="rId153" Type="http://schemas.openxmlformats.org/officeDocument/2006/relationships/image" Target="../media/image5291.svg"/><Relationship Id="rId174" Type="http://schemas.openxmlformats.org/officeDocument/2006/relationships/image" Target="../media/image5312.png"/><Relationship Id="rId195" Type="http://schemas.openxmlformats.org/officeDocument/2006/relationships/image" Target="../media/image5333.svg"/><Relationship Id="rId209" Type="http://schemas.openxmlformats.org/officeDocument/2006/relationships/image" Target="../media/image5347.svg"/><Relationship Id="rId220" Type="http://schemas.openxmlformats.org/officeDocument/2006/relationships/image" Target="../media/image5358.png"/><Relationship Id="rId241" Type="http://schemas.openxmlformats.org/officeDocument/2006/relationships/image" Target="../media/image5379.svg"/><Relationship Id="rId15" Type="http://schemas.openxmlformats.org/officeDocument/2006/relationships/image" Target="../media/image5153.svg"/><Relationship Id="rId36" Type="http://schemas.openxmlformats.org/officeDocument/2006/relationships/image" Target="../media/image5174.png"/><Relationship Id="rId57" Type="http://schemas.openxmlformats.org/officeDocument/2006/relationships/image" Target="../media/image5195.svg"/><Relationship Id="rId106" Type="http://schemas.openxmlformats.org/officeDocument/2006/relationships/image" Target="../media/image5244.png"/><Relationship Id="rId127" Type="http://schemas.openxmlformats.org/officeDocument/2006/relationships/image" Target="../media/image5265.svg"/><Relationship Id="rId10" Type="http://schemas.openxmlformats.org/officeDocument/2006/relationships/image" Target="../media/image5148.png"/><Relationship Id="rId31" Type="http://schemas.openxmlformats.org/officeDocument/2006/relationships/image" Target="../media/image5169.svg"/><Relationship Id="rId52" Type="http://schemas.openxmlformats.org/officeDocument/2006/relationships/image" Target="../media/image5190.png"/><Relationship Id="rId73" Type="http://schemas.openxmlformats.org/officeDocument/2006/relationships/image" Target="../media/image5211.svg"/><Relationship Id="rId78" Type="http://schemas.openxmlformats.org/officeDocument/2006/relationships/image" Target="../media/image5216.png"/><Relationship Id="rId94" Type="http://schemas.openxmlformats.org/officeDocument/2006/relationships/image" Target="../media/image5232.png"/><Relationship Id="rId99" Type="http://schemas.openxmlformats.org/officeDocument/2006/relationships/image" Target="../media/image5237.svg"/><Relationship Id="rId101" Type="http://schemas.openxmlformats.org/officeDocument/2006/relationships/image" Target="../media/image5239.svg"/><Relationship Id="rId122" Type="http://schemas.openxmlformats.org/officeDocument/2006/relationships/image" Target="../media/image5260.png"/><Relationship Id="rId143" Type="http://schemas.openxmlformats.org/officeDocument/2006/relationships/image" Target="../media/image5281.svg"/><Relationship Id="rId148" Type="http://schemas.openxmlformats.org/officeDocument/2006/relationships/image" Target="../media/image5286.png"/><Relationship Id="rId164" Type="http://schemas.openxmlformats.org/officeDocument/2006/relationships/image" Target="../media/image5302.png"/><Relationship Id="rId169" Type="http://schemas.openxmlformats.org/officeDocument/2006/relationships/image" Target="../media/image5307.svg"/><Relationship Id="rId185" Type="http://schemas.openxmlformats.org/officeDocument/2006/relationships/image" Target="../media/image5323.svg"/><Relationship Id="rId4" Type="http://schemas.openxmlformats.org/officeDocument/2006/relationships/image" Target="../media/image5142.png"/><Relationship Id="rId9" Type="http://schemas.openxmlformats.org/officeDocument/2006/relationships/image" Target="../media/image5147.svg"/><Relationship Id="rId180" Type="http://schemas.openxmlformats.org/officeDocument/2006/relationships/image" Target="../media/image5318.png"/><Relationship Id="rId210" Type="http://schemas.openxmlformats.org/officeDocument/2006/relationships/image" Target="../media/image5348.png"/><Relationship Id="rId215" Type="http://schemas.openxmlformats.org/officeDocument/2006/relationships/image" Target="../media/image5353.svg"/><Relationship Id="rId236" Type="http://schemas.openxmlformats.org/officeDocument/2006/relationships/image" Target="../media/image5374.png"/><Relationship Id="rId26" Type="http://schemas.openxmlformats.org/officeDocument/2006/relationships/image" Target="../media/image5164.png"/><Relationship Id="rId231" Type="http://schemas.openxmlformats.org/officeDocument/2006/relationships/image" Target="../media/image5369.svg"/><Relationship Id="rId47" Type="http://schemas.openxmlformats.org/officeDocument/2006/relationships/image" Target="../media/image5185.svg"/><Relationship Id="rId68" Type="http://schemas.openxmlformats.org/officeDocument/2006/relationships/image" Target="../media/image5206.png"/><Relationship Id="rId89" Type="http://schemas.openxmlformats.org/officeDocument/2006/relationships/image" Target="../media/image5227.svg"/><Relationship Id="rId112" Type="http://schemas.openxmlformats.org/officeDocument/2006/relationships/image" Target="../media/image5250.png"/><Relationship Id="rId133" Type="http://schemas.openxmlformats.org/officeDocument/2006/relationships/image" Target="../media/image5271.svg"/><Relationship Id="rId154" Type="http://schemas.openxmlformats.org/officeDocument/2006/relationships/image" Target="../media/image5292.png"/><Relationship Id="rId175" Type="http://schemas.openxmlformats.org/officeDocument/2006/relationships/image" Target="../media/image5313.svg"/><Relationship Id="rId196" Type="http://schemas.openxmlformats.org/officeDocument/2006/relationships/image" Target="../media/image5334.png"/><Relationship Id="rId200" Type="http://schemas.openxmlformats.org/officeDocument/2006/relationships/image" Target="../media/image5338.png"/><Relationship Id="rId16" Type="http://schemas.openxmlformats.org/officeDocument/2006/relationships/image" Target="../media/image5154.png"/><Relationship Id="rId221" Type="http://schemas.openxmlformats.org/officeDocument/2006/relationships/image" Target="../media/image5359.svg"/><Relationship Id="rId37" Type="http://schemas.openxmlformats.org/officeDocument/2006/relationships/image" Target="../media/image5175.svg"/><Relationship Id="rId58" Type="http://schemas.openxmlformats.org/officeDocument/2006/relationships/image" Target="../media/image5196.png"/><Relationship Id="rId79" Type="http://schemas.openxmlformats.org/officeDocument/2006/relationships/image" Target="../media/image5217.svg"/><Relationship Id="rId102" Type="http://schemas.openxmlformats.org/officeDocument/2006/relationships/image" Target="../media/image5240.png"/><Relationship Id="rId123" Type="http://schemas.openxmlformats.org/officeDocument/2006/relationships/image" Target="../media/image5261.svg"/><Relationship Id="rId144" Type="http://schemas.openxmlformats.org/officeDocument/2006/relationships/image" Target="../media/image5282.png"/><Relationship Id="rId90" Type="http://schemas.openxmlformats.org/officeDocument/2006/relationships/image" Target="../media/image5228.png"/><Relationship Id="rId165" Type="http://schemas.openxmlformats.org/officeDocument/2006/relationships/image" Target="../media/image5303.svg"/><Relationship Id="rId186" Type="http://schemas.openxmlformats.org/officeDocument/2006/relationships/image" Target="../media/image5324.png"/><Relationship Id="rId211" Type="http://schemas.openxmlformats.org/officeDocument/2006/relationships/image" Target="../media/image5349.svg"/><Relationship Id="rId232" Type="http://schemas.openxmlformats.org/officeDocument/2006/relationships/image" Target="../media/image5370.png"/><Relationship Id="rId27" Type="http://schemas.openxmlformats.org/officeDocument/2006/relationships/image" Target="../media/image5165.svg"/><Relationship Id="rId48" Type="http://schemas.openxmlformats.org/officeDocument/2006/relationships/image" Target="../media/image5186.png"/><Relationship Id="rId69" Type="http://schemas.openxmlformats.org/officeDocument/2006/relationships/image" Target="../media/image5207.svg"/><Relationship Id="rId113" Type="http://schemas.openxmlformats.org/officeDocument/2006/relationships/image" Target="../media/image5251.svg"/><Relationship Id="rId134" Type="http://schemas.openxmlformats.org/officeDocument/2006/relationships/image" Target="../media/image5272.png"/><Relationship Id="rId80" Type="http://schemas.openxmlformats.org/officeDocument/2006/relationships/image" Target="../media/image5218.png"/><Relationship Id="rId155" Type="http://schemas.openxmlformats.org/officeDocument/2006/relationships/image" Target="../media/image5293.svg"/><Relationship Id="rId176" Type="http://schemas.openxmlformats.org/officeDocument/2006/relationships/image" Target="../media/image5314.png"/><Relationship Id="rId197" Type="http://schemas.openxmlformats.org/officeDocument/2006/relationships/image" Target="../media/image5335.svg"/><Relationship Id="rId201" Type="http://schemas.openxmlformats.org/officeDocument/2006/relationships/image" Target="../media/image5339.svg"/><Relationship Id="rId222" Type="http://schemas.openxmlformats.org/officeDocument/2006/relationships/image" Target="../media/image5360.png"/><Relationship Id="rId17" Type="http://schemas.openxmlformats.org/officeDocument/2006/relationships/image" Target="../media/image5155.svg"/><Relationship Id="rId38" Type="http://schemas.openxmlformats.org/officeDocument/2006/relationships/image" Target="../media/image5176.png"/><Relationship Id="rId59" Type="http://schemas.openxmlformats.org/officeDocument/2006/relationships/image" Target="../media/image5197.svg"/><Relationship Id="rId103" Type="http://schemas.openxmlformats.org/officeDocument/2006/relationships/image" Target="../media/image5241.svg"/><Relationship Id="rId124" Type="http://schemas.openxmlformats.org/officeDocument/2006/relationships/image" Target="../media/image5262.png"/><Relationship Id="rId70" Type="http://schemas.openxmlformats.org/officeDocument/2006/relationships/image" Target="../media/image5208.png"/><Relationship Id="rId91" Type="http://schemas.openxmlformats.org/officeDocument/2006/relationships/image" Target="../media/image5229.svg"/><Relationship Id="rId145" Type="http://schemas.openxmlformats.org/officeDocument/2006/relationships/image" Target="../media/image5283.svg"/><Relationship Id="rId166" Type="http://schemas.openxmlformats.org/officeDocument/2006/relationships/image" Target="../media/image5304.png"/><Relationship Id="rId187" Type="http://schemas.openxmlformats.org/officeDocument/2006/relationships/image" Target="../media/image5325.svg"/><Relationship Id="rId1" Type="http://schemas.openxmlformats.org/officeDocument/2006/relationships/slideLayout" Target="../slideLayouts/slideLayout2.xml"/><Relationship Id="rId212" Type="http://schemas.openxmlformats.org/officeDocument/2006/relationships/image" Target="../media/image5350.png"/><Relationship Id="rId233" Type="http://schemas.openxmlformats.org/officeDocument/2006/relationships/image" Target="../media/image5371.svg"/><Relationship Id="rId28" Type="http://schemas.openxmlformats.org/officeDocument/2006/relationships/image" Target="../media/image5166.png"/><Relationship Id="rId49" Type="http://schemas.openxmlformats.org/officeDocument/2006/relationships/image" Target="../media/image5187.svg"/><Relationship Id="rId114" Type="http://schemas.openxmlformats.org/officeDocument/2006/relationships/image" Target="../media/image5252.png"/><Relationship Id="rId60" Type="http://schemas.openxmlformats.org/officeDocument/2006/relationships/image" Target="../media/image5198.png"/><Relationship Id="rId81" Type="http://schemas.openxmlformats.org/officeDocument/2006/relationships/image" Target="../media/image5219.svg"/><Relationship Id="rId135" Type="http://schemas.openxmlformats.org/officeDocument/2006/relationships/image" Target="../media/image5273.svg"/><Relationship Id="rId156" Type="http://schemas.openxmlformats.org/officeDocument/2006/relationships/image" Target="../media/image5294.png"/><Relationship Id="rId177" Type="http://schemas.openxmlformats.org/officeDocument/2006/relationships/image" Target="../media/image5315.svg"/><Relationship Id="rId198" Type="http://schemas.openxmlformats.org/officeDocument/2006/relationships/image" Target="../media/image5336.png"/><Relationship Id="rId202" Type="http://schemas.openxmlformats.org/officeDocument/2006/relationships/image" Target="../media/image5340.png"/><Relationship Id="rId223" Type="http://schemas.openxmlformats.org/officeDocument/2006/relationships/image" Target="../media/image5361.svg"/><Relationship Id="rId18" Type="http://schemas.openxmlformats.org/officeDocument/2006/relationships/image" Target="../media/image5156.png"/><Relationship Id="rId39" Type="http://schemas.openxmlformats.org/officeDocument/2006/relationships/image" Target="../media/image5177.svg"/><Relationship Id="rId50" Type="http://schemas.openxmlformats.org/officeDocument/2006/relationships/image" Target="../media/image5188.png"/><Relationship Id="rId104" Type="http://schemas.openxmlformats.org/officeDocument/2006/relationships/image" Target="../media/image5242.png"/><Relationship Id="rId125" Type="http://schemas.openxmlformats.org/officeDocument/2006/relationships/image" Target="../media/image5263.svg"/><Relationship Id="rId146" Type="http://schemas.openxmlformats.org/officeDocument/2006/relationships/image" Target="../media/image5284.png"/><Relationship Id="rId167" Type="http://schemas.openxmlformats.org/officeDocument/2006/relationships/image" Target="../media/image5305.svg"/><Relationship Id="rId188" Type="http://schemas.openxmlformats.org/officeDocument/2006/relationships/image" Target="../media/image5326.png"/><Relationship Id="rId71" Type="http://schemas.openxmlformats.org/officeDocument/2006/relationships/image" Target="../media/image5209.svg"/><Relationship Id="rId92" Type="http://schemas.openxmlformats.org/officeDocument/2006/relationships/image" Target="../media/image5230.png"/><Relationship Id="rId213" Type="http://schemas.openxmlformats.org/officeDocument/2006/relationships/image" Target="../media/image5351.svg"/><Relationship Id="rId234" Type="http://schemas.openxmlformats.org/officeDocument/2006/relationships/image" Target="../media/image5372.png"/><Relationship Id="rId2" Type="http://schemas.openxmlformats.org/officeDocument/2006/relationships/image" Target="../media/image5140.png"/><Relationship Id="rId29" Type="http://schemas.openxmlformats.org/officeDocument/2006/relationships/image" Target="../media/image5167.svg"/><Relationship Id="rId40" Type="http://schemas.openxmlformats.org/officeDocument/2006/relationships/image" Target="../media/image5178.png"/><Relationship Id="rId115" Type="http://schemas.openxmlformats.org/officeDocument/2006/relationships/image" Target="../media/image5253.svg"/><Relationship Id="rId136" Type="http://schemas.openxmlformats.org/officeDocument/2006/relationships/image" Target="../media/image5274.png"/><Relationship Id="rId157" Type="http://schemas.openxmlformats.org/officeDocument/2006/relationships/image" Target="../media/image5295.svg"/><Relationship Id="rId178" Type="http://schemas.openxmlformats.org/officeDocument/2006/relationships/image" Target="../media/image5316.png"/><Relationship Id="rId61" Type="http://schemas.openxmlformats.org/officeDocument/2006/relationships/image" Target="../media/image5199.svg"/><Relationship Id="rId82" Type="http://schemas.openxmlformats.org/officeDocument/2006/relationships/image" Target="../media/image5220.png"/><Relationship Id="rId199" Type="http://schemas.openxmlformats.org/officeDocument/2006/relationships/image" Target="../media/image5337.svg"/><Relationship Id="rId203" Type="http://schemas.openxmlformats.org/officeDocument/2006/relationships/image" Target="../media/image5341.svg"/><Relationship Id="rId19" Type="http://schemas.openxmlformats.org/officeDocument/2006/relationships/image" Target="../media/image5157.svg"/><Relationship Id="rId224" Type="http://schemas.openxmlformats.org/officeDocument/2006/relationships/image" Target="../media/image5362.png"/><Relationship Id="rId30" Type="http://schemas.openxmlformats.org/officeDocument/2006/relationships/image" Target="../media/image5168.png"/><Relationship Id="rId105" Type="http://schemas.openxmlformats.org/officeDocument/2006/relationships/image" Target="../media/image5243.svg"/><Relationship Id="rId126" Type="http://schemas.openxmlformats.org/officeDocument/2006/relationships/image" Target="../media/image5264.png"/><Relationship Id="rId147" Type="http://schemas.openxmlformats.org/officeDocument/2006/relationships/image" Target="../media/image5285.svg"/><Relationship Id="rId168" Type="http://schemas.openxmlformats.org/officeDocument/2006/relationships/image" Target="../media/image5306.png"/><Relationship Id="rId51" Type="http://schemas.openxmlformats.org/officeDocument/2006/relationships/image" Target="../media/image5189.svg"/><Relationship Id="rId72" Type="http://schemas.openxmlformats.org/officeDocument/2006/relationships/image" Target="../media/image5210.png"/><Relationship Id="rId93" Type="http://schemas.openxmlformats.org/officeDocument/2006/relationships/image" Target="../media/image5231.svg"/><Relationship Id="rId189" Type="http://schemas.openxmlformats.org/officeDocument/2006/relationships/image" Target="../media/image5327.svg"/><Relationship Id="rId3" Type="http://schemas.openxmlformats.org/officeDocument/2006/relationships/image" Target="../media/image5141.svg"/><Relationship Id="rId214" Type="http://schemas.openxmlformats.org/officeDocument/2006/relationships/image" Target="../media/image5352.png"/><Relationship Id="rId235" Type="http://schemas.openxmlformats.org/officeDocument/2006/relationships/image" Target="../media/image5373.svg"/><Relationship Id="rId116" Type="http://schemas.openxmlformats.org/officeDocument/2006/relationships/image" Target="../media/image5254.png"/><Relationship Id="rId137" Type="http://schemas.openxmlformats.org/officeDocument/2006/relationships/image" Target="../media/image5275.svg"/><Relationship Id="rId158" Type="http://schemas.openxmlformats.org/officeDocument/2006/relationships/image" Target="../media/image5296.png"/><Relationship Id="rId20" Type="http://schemas.openxmlformats.org/officeDocument/2006/relationships/image" Target="../media/image5158.png"/><Relationship Id="rId41" Type="http://schemas.openxmlformats.org/officeDocument/2006/relationships/image" Target="../media/image5179.svg"/><Relationship Id="rId62" Type="http://schemas.openxmlformats.org/officeDocument/2006/relationships/image" Target="../media/image5200.png"/><Relationship Id="rId83" Type="http://schemas.openxmlformats.org/officeDocument/2006/relationships/image" Target="../media/image5221.svg"/><Relationship Id="rId179" Type="http://schemas.openxmlformats.org/officeDocument/2006/relationships/image" Target="../media/image5317.svg"/><Relationship Id="rId190" Type="http://schemas.openxmlformats.org/officeDocument/2006/relationships/image" Target="../media/image5328.png"/><Relationship Id="rId204" Type="http://schemas.openxmlformats.org/officeDocument/2006/relationships/image" Target="../media/image5342.png"/><Relationship Id="rId225" Type="http://schemas.openxmlformats.org/officeDocument/2006/relationships/image" Target="../media/image5363.svg"/></Relationships>
</file>

<file path=ppt/slides/_rels/slide3.xml.rels><?xml version="1.0" encoding="UTF-8" standalone="yes"?>
<Relationships xmlns="http://schemas.openxmlformats.org/package/2006/relationships"><Relationship Id="rId117" Type="http://schemas.openxmlformats.org/officeDocument/2006/relationships/image" Target="../media/image518.svg"/><Relationship Id="rId299" Type="http://schemas.openxmlformats.org/officeDocument/2006/relationships/image" Target="../media/image700.svg"/><Relationship Id="rId21" Type="http://schemas.openxmlformats.org/officeDocument/2006/relationships/image" Target="../media/image422.svg"/><Relationship Id="rId63" Type="http://schemas.openxmlformats.org/officeDocument/2006/relationships/image" Target="../media/image464.svg"/><Relationship Id="rId159" Type="http://schemas.openxmlformats.org/officeDocument/2006/relationships/image" Target="../media/image560.svg"/><Relationship Id="rId324" Type="http://schemas.openxmlformats.org/officeDocument/2006/relationships/image" Target="../media/image725.png"/><Relationship Id="rId366" Type="http://schemas.openxmlformats.org/officeDocument/2006/relationships/image" Target="../media/image767.png"/><Relationship Id="rId170" Type="http://schemas.openxmlformats.org/officeDocument/2006/relationships/image" Target="../media/image571.png"/><Relationship Id="rId226" Type="http://schemas.openxmlformats.org/officeDocument/2006/relationships/image" Target="../media/image627.png"/><Relationship Id="rId268" Type="http://schemas.openxmlformats.org/officeDocument/2006/relationships/image" Target="../media/image669.png"/><Relationship Id="rId32" Type="http://schemas.openxmlformats.org/officeDocument/2006/relationships/image" Target="../media/image433.png"/><Relationship Id="rId74" Type="http://schemas.openxmlformats.org/officeDocument/2006/relationships/image" Target="../media/image475.png"/><Relationship Id="rId128" Type="http://schemas.openxmlformats.org/officeDocument/2006/relationships/image" Target="../media/image529.png"/><Relationship Id="rId335" Type="http://schemas.openxmlformats.org/officeDocument/2006/relationships/image" Target="../media/image736.svg"/><Relationship Id="rId5" Type="http://schemas.openxmlformats.org/officeDocument/2006/relationships/image" Target="../media/image406.svg"/><Relationship Id="rId181" Type="http://schemas.openxmlformats.org/officeDocument/2006/relationships/image" Target="../media/image582.svg"/><Relationship Id="rId237" Type="http://schemas.openxmlformats.org/officeDocument/2006/relationships/image" Target="../media/image638.svg"/><Relationship Id="rId279" Type="http://schemas.openxmlformats.org/officeDocument/2006/relationships/image" Target="../media/image680.svg"/><Relationship Id="rId43" Type="http://schemas.openxmlformats.org/officeDocument/2006/relationships/image" Target="../media/image444.svg"/><Relationship Id="rId139" Type="http://schemas.openxmlformats.org/officeDocument/2006/relationships/image" Target="../media/image540.svg"/><Relationship Id="rId290" Type="http://schemas.openxmlformats.org/officeDocument/2006/relationships/image" Target="../media/image691.png"/><Relationship Id="rId304" Type="http://schemas.openxmlformats.org/officeDocument/2006/relationships/image" Target="../media/image705.png"/><Relationship Id="rId346" Type="http://schemas.openxmlformats.org/officeDocument/2006/relationships/image" Target="../media/image747.png"/><Relationship Id="rId85" Type="http://schemas.openxmlformats.org/officeDocument/2006/relationships/image" Target="../media/image486.svg"/><Relationship Id="rId150" Type="http://schemas.openxmlformats.org/officeDocument/2006/relationships/image" Target="../media/image551.png"/><Relationship Id="rId192" Type="http://schemas.openxmlformats.org/officeDocument/2006/relationships/image" Target="../media/image593.png"/><Relationship Id="rId206" Type="http://schemas.openxmlformats.org/officeDocument/2006/relationships/image" Target="../media/image607.png"/><Relationship Id="rId248" Type="http://schemas.openxmlformats.org/officeDocument/2006/relationships/image" Target="../media/image649.png"/><Relationship Id="rId12" Type="http://schemas.openxmlformats.org/officeDocument/2006/relationships/image" Target="../media/image413.png"/><Relationship Id="rId108" Type="http://schemas.openxmlformats.org/officeDocument/2006/relationships/image" Target="../media/image509.png"/><Relationship Id="rId315" Type="http://schemas.openxmlformats.org/officeDocument/2006/relationships/image" Target="../media/image716.svg"/><Relationship Id="rId357" Type="http://schemas.openxmlformats.org/officeDocument/2006/relationships/image" Target="../media/image758.svg"/><Relationship Id="rId54" Type="http://schemas.openxmlformats.org/officeDocument/2006/relationships/image" Target="../media/image455.png"/><Relationship Id="rId96" Type="http://schemas.openxmlformats.org/officeDocument/2006/relationships/image" Target="../media/image497.png"/><Relationship Id="rId161" Type="http://schemas.openxmlformats.org/officeDocument/2006/relationships/image" Target="../media/image562.svg"/><Relationship Id="rId217" Type="http://schemas.openxmlformats.org/officeDocument/2006/relationships/image" Target="../media/image618.svg"/><Relationship Id="rId259" Type="http://schemas.openxmlformats.org/officeDocument/2006/relationships/image" Target="../media/image660.svg"/><Relationship Id="rId23" Type="http://schemas.openxmlformats.org/officeDocument/2006/relationships/image" Target="../media/image424.svg"/><Relationship Id="rId119" Type="http://schemas.openxmlformats.org/officeDocument/2006/relationships/image" Target="../media/image520.svg"/><Relationship Id="rId270" Type="http://schemas.openxmlformats.org/officeDocument/2006/relationships/image" Target="../media/image671.png"/><Relationship Id="rId326" Type="http://schemas.openxmlformats.org/officeDocument/2006/relationships/image" Target="../media/image727.png"/><Relationship Id="rId65" Type="http://schemas.openxmlformats.org/officeDocument/2006/relationships/image" Target="../media/image466.svg"/><Relationship Id="rId130" Type="http://schemas.openxmlformats.org/officeDocument/2006/relationships/image" Target="../media/image531.png"/><Relationship Id="rId368" Type="http://schemas.openxmlformats.org/officeDocument/2006/relationships/image" Target="../media/image769.png"/><Relationship Id="rId172" Type="http://schemas.openxmlformats.org/officeDocument/2006/relationships/image" Target="../media/image573.png"/><Relationship Id="rId228" Type="http://schemas.openxmlformats.org/officeDocument/2006/relationships/image" Target="../media/image629.png"/><Relationship Id="rId281" Type="http://schemas.openxmlformats.org/officeDocument/2006/relationships/image" Target="../media/image682.svg"/><Relationship Id="rId337" Type="http://schemas.openxmlformats.org/officeDocument/2006/relationships/image" Target="../media/image738.svg"/><Relationship Id="rId34" Type="http://schemas.openxmlformats.org/officeDocument/2006/relationships/image" Target="../media/image435.png"/><Relationship Id="rId76" Type="http://schemas.openxmlformats.org/officeDocument/2006/relationships/image" Target="../media/image477.png"/><Relationship Id="rId141" Type="http://schemas.openxmlformats.org/officeDocument/2006/relationships/image" Target="../media/image542.svg"/><Relationship Id="rId7" Type="http://schemas.openxmlformats.org/officeDocument/2006/relationships/image" Target="../media/image408.svg"/><Relationship Id="rId183" Type="http://schemas.openxmlformats.org/officeDocument/2006/relationships/image" Target="../media/image584.svg"/><Relationship Id="rId239" Type="http://schemas.openxmlformats.org/officeDocument/2006/relationships/image" Target="../media/image640.svg"/><Relationship Id="rId250" Type="http://schemas.openxmlformats.org/officeDocument/2006/relationships/image" Target="../media/image651.png"/><Relationship Id="rId292" Type="http://schemas.openxmlformats.org/officeDocument/2006/relationships/image" Target="../media/image693.png"/><Relationship Id="rId306" Type="http://schemas.openxmlformats.org/officeDocument/2006/relationships/image" Target="../media/image707.png"/><Relationship Id="rId45" Type="http://schemas.openxmlformats.org/officeDocument/2006/relationships/image" Target="../media/image446.svg"/><Relationship Id="rId87" Type="http://schemas.openxmlformats.org/officeDocument/2006/relationships/image" Target="../media/image488.svg"/><Relationship Id="rId110" Type="http://schemas.openxmlformats.org/officeDocument/2006/relationships/image" Target="../media/image511.png"/><Relationship Id="rId348" Type="http://schemas.openxmlformats.org/officeDocument/2006/relationships/image" Target="../media/image749.png"/><Relationship Id="rId152" Type="http://schemas.openxmlformats.org/officeDocument/2006/relationships/image" Target="../media/image553.png"/><Relationship Id="rId194" Type="http://schemas.openxmlformats.org/officeDocument/2006/relationships/image" Target="../media/image595.png"/><Relationship Id="rId208" Type="http://schemas.openxmlformats.org/officeDocument/2006/relationships/image" Target="../media/image609.png"/><Relationship Id="rId261" Type="http://schemas.openxmlformats.org/officeDocument/2006/relationships/image" Target="../media/image662.svg"/><Relationship Id="rId14" Type="http://schemas.openxmlformats.org/officeDocument/2006/relationships/image" Target="../media/image415.png"/><Relationship Id="rId56" Type="http://schemas.openxmlformats.org/officeDocument/2006/relationships/image" Target="../media/image457.png"/><Relationship Id="rId317" Type="http://schemas.openxmlformats.org/officeDocument/2006/relationships/image" Target="../media/image718.svg"/><Relationship Id="rId359" Type="http://schemas.openxmlformats.org/officeDocument/2006/relationships/image" Target="../media/image760.svg"/><Relationship Id="rId98" Type="http://schemas.openxmlformats.org/officeDocument/2006/relationships/image" Target="../media/image499.png"/><Relationship Id="rId121" Type="http://schemas.openxmlformats.org/officeDocument/2006/relationships/image" Target="../media/image522.svg"/><Relationship Id="rId163" Type="http://schemas.openxmlformats.org/officeDocument/2006/relationships/image" Target="../media/image564.svg"/><Relationship Id="rId219" Type="http://schemas.openxmlformats.org/officeDocument/2006/relationships/image" Target="../media/image620.svg"/><Relationship Id="rId370" Type="http://schemas.openxmlformats.org/officeDocument/2006/relationships/image" Target="../media/image771.png"/><Relationship Id="rId230" Type="http://schemas.openxmlformats.org/officeDocument/2006/relationships/image" Target="../media/image631.png"/><Relationship Id="rId25" Type="http://schemas.openxmlformats.org/officeDocument/2006/relationships/image" Target="../media/image426.svg"/><Relationship Id="rId67" Type="http://schemas.openxmlformats.org/officeDocument/2006/relationships/image" Target="../media/image468.svg"/><Relationship Id="rId272" Type="http://schemas.openxmlformats.org/officeDocument/2006/relationships/image" Target="../media/image673.png"/><Relationship Id="rId328" Type="http://schemas.openxmlformats.org/officeDocument/2006/relationships/image" Target="../media/image729.png"/><Relationship Id="rId132" Type="http://schemas.openxmlformats.org/officeDocument/2006/relationships/image" Target="../media/image533.png"/><Relationship Id="rId174" Type="http://schemas.openxmlformats.org/officeDocument/2006/relationships/image" Target="../media/image575.png"/><Relationship Id="rId241" Type="http://schemas.openxmlformats.org/officeDocument/2006/relationships/image" Target="../media/image642.svg"/><Relationship Id="rId36" Type="http://schemas.openxmlformats.org/officeDocument/2006/relationships/image" Target="../media/image437.png"/><Relationship Id="rId283" Type="http://schemas.openxmlformats.org/officeDocument/2006/relationships/image" Target="../media/image684.svg"/><Relationship Id="rId339" Type="http://schemas.openxmlformats.org/officeDocument/2006/relationships/image" Target="../media/image740.svg"/><Relationship Id="rId78" Type="http://schemas.openxmlformats.org/officeDocument/2006/relationships/image" Target="../media/image479.png"/><Relationship Id="rId99" Type="http://schemas.openxmlformats.org/officeDocument/2006/relationships/image" Target="../media/image500.svg"/><Relationship Id="rId101" Type="http://schemas.openxmlformats.org/officeDocument/2006/relationships/image" Target="../media/image502.svg"/><Relationship Id="rId122" Type="http://schemas.openxmlformats.org/officeDocument/2006/relationships/image" Target="../media/image523.png"/><Relationship Id="rId143" Type="http://schemas.openxmlformats.org/officeDocument/2006/relationships/image" Target="../media/image544.svg"/><Relationship Id="rId164" Type="http://schemas.openxmlformats.org/officeDocument/2006/relationships/image" Target="../media/image565.png"/><Relationship Id="rId185" Type="http://schemas.openxmlformats.org/officeDocument/2006/relationships/image" Target="../media/image586.svg"/><Relationship Id="rId350" Type="http://schemas.openxmlformats.org/officeDocument/2006/relationships/image" Target="../media/image751.png"/><Relationship Id="rId371" Type="http://schemas.openxmlformats.org/officeDocument/2006/relationships/image" Target="../media/image772.svg"/><Relationship Id="rId9" Type="http://schemas.openxmlformats.org/officeDocument/2006/relationships/image" Target="../media/image410.svg"/><Relationship Id="rId210" Type="http://schemas.openxmlformats.org/officeDocument/2006/relationships/image" Target="../media/image611.png"/><Relationship Id="rId26" Type="http://schemas.openxmlformats.org/officeDocument/2006/relationships/image" Target="../media/image427.png"/><Relationship Id="rId231" Type="http://schemas.openxmlformats.org/officeDocument/2006/relationships/image" Target="../media/image632.svg"/><Relationship Id="rId252" Type="http://schemas.openxmlformats.org/officeDocument/2006/relationships/image" Target="../media/image653.png"/><Relationship Id="rId273" Type="http://schemas.openxmlformats.org/officeDocument/2006/relationships/image" Target="../media/image674.svg"/><Relationship Id="rId294" Type="http://schemas.openxmlformats.org/officeDocument/2006/relationships/image" Target="../media/image695.png"/><Relationship Id="rId308" Type="http://schemas.openxmlformats.org/officeDocument/2006/relationships/image" Target="../media/image709.png"/><Relationship Id="rId329" Type="http://schemas.openxmlformats.org/officeDocument/2006/relationships/image" Target="../media/image730.svg"/><Relationship Id="rId47" Type="http://schemas.openxmlformats.org/officeDocument/2006/relationships/image" Target="../media/image448.svg"/><Relationship Id="rId68" Type="http://schemas.openxmlformats.org/officeDocument/2006/relationships/image" Target="../media/image469.png"/><Relationship Id="rId89" Type="http://schemas.openxmlformats.org/officeDocument/2006/relationships/image" Target="../media/image490.svg"/><Relationship Id="rId112" Type="http://schemas.openxmlformats.org/officeDocument/2006/relationships/image" Target="../media/image513.png"/><Relationship Id="rId133" Type="http://schemas.openxmlformats.org/officeDocument/2006/relationships/image" Target="../media/image534.svg"/><Relationship Id="rId154" Type="http://schemas.openxmlformats.org/officeDocument/2006/relationships/image" Target="../media/image555.png"/><Relationship Id="rId175" Type="http://schemas.openxmlformats.org/officeDocument/2006/relationships/image" Target="../media/image576.svg"/><Relationship Id="rId340" Type="http://schemas.openxmlformats.org/officeDocument/2006/relationships/image" Target="../media/image741.png"/><Relationship Id="rId361" Type="http://schemas.openxmlformats.org/officeDocument/2006/relationships/image" Target="../media/image762.svg"/><Relationship Id="rId196" Type="http://schemas.openxmlformats.org/officeDocument/2006/relationships/image" Target="../media/image597.png"/><Relationship Id="rId200" Type="http://schemas.openxmlformats.org/officeDocument/2006/relationships/image" Target="../media/image601.png"/><Relationship Id="rId16" Type="http://schemas.openxmlformats.org/officeDocument/2006/relationships/image" Target="../media/image417.png"/><Relationship Id="rId221" Type="http://schemas.openxmlformats.org/officeDocument/2006/relationships/image" Target="../media/image622.svg"/><Relationship Id="rId242" Type="http://schemas.openxmlformats.org/officeDocument/2006/relationships/image" Target="../media/image643.png"/><Relationship Id="rId263" Type="http://schemas.openxmlformats.org/officeDocument/2006/relationships/image" Target="../media/image664.svg"/><Relationship Id="rId284" Type="http://schemas.openxmlformats.org/officeDocument/2006/relationships/image" Target="../media/image685.png"/><Relationship Id="rId319" Type="http://schemas.openxmlformats.org/officeDocument/2006/relationships/image" Target="../media/image720.svg"/><Relationship Id="rId37" Type="http://schemas.openxmlformats.org/officeDocument/2006/relationships/image" Target="../media/image438.svg"/><Relationship Id="rId58" Type="http://schemas.openxmlformats.org/officeDocument/2006/relationships/image" Target="../media/image459.png"/><Relationship Id="rId79" Type="http://schemas.openxmlformats.org/officeDocument/2006/relationships/image" Target="../media/image480.svg"/><Relationship Id="rId102" Type="http://schemas.openxmlformats.org/officeDocument/2006/relationships/image" Target="../media/image503.png"/><Relationship Id="rId123" Type="http://schemas.openxmlformats.org/officeDocument/2006/relationships/image" Target="../media/image524.svg"/><Relationship Id="rId144" Type="http://schemas.openxmlformats.org/officeDocument/2006/relationships/image" Target="../media/image545.png"/><Relationship Id="rId330" Type="http://schemas.openxmlformats.org/officeDocument/2006/relationships/image" Target="../media/image731.png"/><Relationship Id="rId90" Type="http://schemas.openxmlformats.org/officeDocument/2006/relationships/image" Target="../media/image491.png"/><Relationship Id="rId165" Type="http://schemas.openxmlformats.org/officeDocument/2006/relationships/image" Target="../media/image566.svg"/><Relationship Id="rId186" Type="http://schemas.openxmlformats.org/officeDocument/2006/relationships/image" Target="../media/image587.png"/><Relationship Id="rId351" Type="http://schemas.openxmlformats.org/officeDocument/2006/relationships/image" Target="../media/image752.svg"/><Relationship Id="rId372" Type="http://schemas.openxmlformats.org/officeDocument/2006/relationships/image" Target="../media/image773.png"/><Relationship Id="rId211" Type="http://schemas.openxmlformats.org/officeDocument/2006/relationships/image" Target="../media/image612.svg"/><Relationship Id="rId232" Type="http://schemas.openxmlformats.org/officeDocument/2006/relationships/image" Target="../media/image633.png"/><Relationship Id="rId253" Type="http://schemas.openxmlformats.org/officeDocument/2006/relationships/image" Target="../media/image654.svg"/><Relationship Id="rId274" Type="http://schemas.openxmlformats.org/officeDocument/2006/relationships/image" Target="../media/image675.png"/><Relationship Id="rId295" Type="http://schemas.openxmlformats.org/officeDocument/2006/relationships/image" Target="../media/image696.svg"/><Relationship Id="rId309" Type="http://schemas.openxmlformats.org/officeDocument/2006/relationships/image" Target="../media/image710.svg"/><Relationship Id="rId27" Type="http://schemas.openxmlformats.org/officeDocument/2006/relationships/image" Target="../media/image428.svg"/><Relationship Id="rId48" Type="http://schemas.openxmlformats.org/officeDocument/2006/relationships/image" Target="../media/image449.png"/><Relationship Id="rId69" Type="http://schemas.openxmlformats.org/officeDocument/2006/relationships/image" Target="../media/image470.svg"/><Relationship Id="rId113" Type="http://schemas.openxmlformats.org/officeDocument/2006/relationships/image" Target="../media/image514.svg"/><Relationship Id="rId134" Type="http://schemas.openxmlformats.org/officeDocument/2006/relationships/image" Target="../media/image535.png"/><Relationship Id="rId320" Type="http://schemas.openxmlformats.org/officeDocument/2006/relationships/image" Target="../media/image721.png"/><Relationship Id="rId80" Type="http://schemas.openxmlformats.org/officeDocument/2006/relationships/image" Target="../media/image481.png"/><Relationship Id="rId155" Type="http://schemas.openxmlformats.org/officeDocument/2006/relationships/image" Target="../media/image556.svg"/><Relationship Id="rId176" Type="http://schemas.openxmlformats.org/officeDocument/2006/relationships/image" Target="../media/image577.png"/><Relationship Id="rId197" Type="http://schemas.openxmlformats.org/officeDocument/2006/relationships/image" Target="../media/image598.svg"/><Relationship Id="rId341" Type="http://schemas.openxmlformats.org/officeDocument/2006/relationships/image" Target="../media/image742.svg"/><Relationship Id="rId362" Type="http://schemas.openxmlformats.org/officeDocument/2006/relationships/image" Target="../media/image763.png"/><Relationship Id="rId201" Type="http://schemas.openxmlformats.org/officeDocument/2006/relationships/image" Target="../media/image602.svg"/><Relationship Id="rId222" Type="http://schemas.openxmlformats.org/officeDocument/2006/relationships/image" Target="../media/image623.png"/><Relationship Id="rId243" Type="http://schemas.openxmlformats.org/officeDocument/2006/relationships/image" Target="../media/image644.svg"/><Relationship Id="rId264" Type="http://schemas.openxmlformats.org/officeDocument/2006/relationships/image" Target="../media/image665.png"/><Relationship Id="rId285" Type="http://schemas.openxmlformats.org/officeDocument/2006/relationships/image" Target="../media/image686.svg"/><Relationship Id="rId17" Type="http://schemas.openxmlformats.org/officeDocument/2006/relationships/image" Target="../media/image418.svg"/><Relationship Id="rId38" Type="http://schemas.openxmlformats.org/officeDocument/2006/relationships/image" Target="../media/image439.png"/><Relationship Id="rId59" Type="http://schemas.openxmlformats.org/officeDocument/2006/relationships/image" Target="../media/image460.svg"/><Relationship Id="rId103" Type="http://schemas.openxmlformats.org/officeDocument/2006/relationships/image" Target="../media/image504.svg"/><Relationship Id="rId124" Type="http://schemas.openxmlformats.org/officeDocument/2006/relationships/image" Target="../media/image525.png"/><Relationship Id="rId310" Type="http://schemas.openxmlformats.org/officeDocument/2006/relationships/image" Target="../media/image711.png"/><Relationship Id="rId70" Type="http://schemas.openxmlformats.org/officeDocument/2006/relationships/image" Target="../media/image471.png"/><Relationship Id="rId91" Type="http://schemas.openxmlformats.org/officeDocument/2006/relationships/image" Target="../media/image492.svg"/><Relationship Id="rId145" Type="http://schemas.openxmlformats.org/officeDocument/2006/relationships/image" Target="../media/image546.svg"/><Relationship Id="rId166" Type="http://schemas.openxmlformats.org/officeDocument/2006/relationships/image" Target="../media/image567.png"/><Relationship Id="rId187" Type="http://schemas.openxmlformats.org/officeDocument/2006/relationships/image" Target="../media/image588.svg"/><Relationship Id="rId331" Type="http://schemas.openxmlformats.org/officeDocument/2006/relationships/image" Target="../media/image732.svg"/><Relationship Id="rId352" Type="http://schemas.openxmlformats.org/officeDocument/2006/relationships/image" Target="../media/image753.png"/><Relationship Id="rId373" Type="http://schemas.openxmlformats.org/officeDocument/2006/relationships/image" Target="../media/image774.svg"/><Relationship Id="rId1" Type="http://schemas.openxmlformats.org/officeDocument/2006/relationships/slideLayout" Target="../slideLayouts/slideLayout1.xml"/><Relationship Id="rId212" Type="http://schemas.openxmlformats.org/officeDocument/2006/relationships/image" Target="../media/image613.png"/><Relationship Id="rId233" Type="http://schemas.openxmlformats.org/officeDocument/2006/relationships/image" Target="../media/image634.svg"/><Relationship Id="rId254" Type="http://schemas.openxmlformats.org/officeDocument/2006/relationships/image" Target="../media/image655.png"/><Relationship Id="rId28" Type="http://schemas.openxmlformats.org/officeDocument/2006/relationships/image" Target="../media/image429.png"/><Relationship Id="rId49" Type="http://schemas.openxmlformats.org/officeDocument/2006/relationships/image" Target="../media/image450.svg"/><Relationship Id="rId114" Type="http://schemas.openxmlformats.org/officeDocument/2006/relationships/image" Target="../media/image515.png"/><Relationship Id="rId275" Type="http://schemas.openxmlformats.org/officeDocument/2006/relationships/image" Target="../media/image676.svg"/><Relationship Id="rId296" Type="http://schemas.openxmlformats.org/officeDocument/2006/relationships/image" Target="../media/image697.png"/><Relationship Id="rId300" Type="http://schemas.openxmlformats.org/officeDocument/2006/relationships/image" Target="../media/image701.png"/><Relationship Id="rId60" Type="http://schemas.openxmlformats.org/officeDocument/2006/relationships/image" Target="../media/image461.png"/><Relationship Id="rId81" Type="http://schemas.openxmlformats.org/officeDocument/2006/relationships/image" Target="../media/image482.svg"/><Relationship Id="rId135" Type="http://schemas.openxmlformats.org/officeDocument/2006/relationships/image" Target="../media/image536.svg"/><Relationship Id="rId156" Type="http://schemas.openxmlformats.org/officeDocument/2006/relationships/image" Target="../media/image557.png"/><Relationship Id="rId177" Type="http://schemas.openxmlformats.org/officeDocument/2006/relationships/image" Target="../media/image578.svg"/><Relationship Id="rId198" Type="http://schemas.openxmlformats.org/officeDocument/2006/relationships/image" Target="../media/image599.png"/><Relationship Id="rId321" Type="http://schemas.openxmlformats.org/officeDocument/2006/relationships/image" Target="../media/image722.svg"/><Relationship Id="rId342" Type="http://schemas.openxmlformats.org/officeDocument/2006/relationships/image" Target="../media/image743.png"/><Relationship Id="rId363" Type="http://schemas.openxmlformats.org/officeDocument/2006/relationships/image" Target="../media/image764.svg"/><Relationship Id="rId202" Type="http://schemas.openxmlformats.org/officeDocument/2006/relationships/image" Target="../media/image603.png"/><Relationship Id="rId223" Type="http://schemas.openxmlformats.org/officeDocument/2006/relationships/image" Target="../media/image624.svg"/><Relationship Id="rId244" Type="http://schemas.openxmlformats.org/officeDocument/2006/relationships/image" Target="../media/image645.png"/><Relationship Id="rId18" Type="http://schemas.openxmlformats.org/officeDocument/2006/relationships/image" Target="../media/image419.png"/><Relationship Id="rId39" Type="http://schemas.openxmlformats.org/officeDocument/2006/relationships/image" Target="../media/image440.svg"/><Relationship Id="rId265" Type="http://schemas.openxmlformats.org/officeDocument/2006/relationships/image" Target="../media/image666.svg"/><Relationship Id="rId286" Type="http://schemas.openxmlformats.org/officeDocument/2006/relationships/image" Target="../media/image687.png"/><Relationship Id="rId50" Type="http://schemas.openxmlformats.org/officeDocument/2006/relationships/image" Target="../media/image451.png"/><Relationship Id="rId104" Type="http://schemas.openxmlformats.org/officeDocument/2006/relationships/image" Target="../media/image505.png"/><Relationship Id="rId125" Type="http://schemas.openxmlformats.org/officeDocument/2006/relationships/image" Target="../media/image526.svg"/><Relationship Id="rId146" Type="http://schemas.openxmlformats.org/officeDocument/2006/relationships/image" Target="../media/image547.png"/><Relationship Id="rId167" Type="http://schemas.openxmlformats.org/officeDocument/2006/relationships/image" Target="../media/image568.svg"/><Relationship Id="rId188" Type="http://schemas.openxmlformats.org/officeDocument/2006/relationships/image" Target="../media/image589.png"/><Relationship Id="rId311" Type="http://schemas.openxmlformats.org/officeDocument/2006/relationships/image" Target="../media/image712.svg"/><Relationship Id="rId332" Type="http://schemas.openxmlformats.org/officeDocument/2006/relationships/image" Target="../media/image733.png"/><Relationship Id="rId353" Type="http://schemas.openxmlformats.org/officeDocument/2006/relationships/image" Target="../media/image754.svg"/><Relationship Id="rId71" Type="http://schemas.openxmlformats.org/officeDocument/2006/relationships/image" Target="../media/image472.svg"/><Relationship Id="rId92" Type="http://schemas.openxmlformats.org/officeDocument/2006/relationships/image" Target="../media/image493.png"/><Relationship Id="rId213" Type="http://schemas.openxmlformats.org/officeDocument/2006/relationships/image" Target="../media/image614.svg"/><Relationship Id="rId234" Type="http://schemas.openxmlformats.org/officeDocument/2006/relationships/image" Target="../media/image635.png"/><Relationship Id="rId2" Type="http://schemas.openxmlformats.org/officeDocument/2006/relationships/image" Target="../media/image403.png"/><Relationship Id="rId29" Type="http://schemas.openxmlformats.org/officeDocument/2006/relationships/image" Target="../media/image430.svg"/><Relationship Id="rId255" Type="http://schemas.openxmlformats.org/officeDocument/2006/relationships/image" Target="../media/image656.svg"/><Relationship Id="rId276" Type="http://schemas.openxmlformats.org/officeDocument/2006/relationships/image" Target="../media/image677.png"/><Relationship Id="rId297" Type="http://schemas.openxmlformats.org/officeDocument/2006/relationships/image" Target="../media/image698.svg"/><Relationship Id="rId40" Type="http://schemas.openxmlformats.org/officeDocument/2006/relationships/image" Target="../media/image441.png"/><Relationship Id="rId115" Type="http://schemas.openxmlformats.org/officeDocument/2006/relationships/image" Target="../media/image516.svg"/><Relationship Id="rId136" Type="http://schemas.openxmlformats.org/officeDocument/2006/relationships/image" Target="../media/image537.png"/><Relationship Id="rId157" Type="http://schemas.openxmlformats.org/officeDocument/2006/relationships/image" Target="../media/image558.svg"/><Relationship Id="rId178" Type="http://schemas.openxmlformats.org/officeDocument/2006/relationships/image" Target="../media/image579.png"/><Relationship Id="rId301" Type="http://schemas.openxmlformats.org/officeDocument/2006/relationships/image" Target="../media/image702.svg"/><Relationship Id="rId322" Type="http://schemas.openxmlformats.org/officeDocument/2006/relationships/image" Target="../media/image723.png"/><Relationship Id="rId343" Type="http://schemas.openxmlformats.org/officeDocument/2006/relationships/image" Target="../media/image744.svg"/><Relationship Id="rId364" Type="http://schemas.openxmlformats.org/officeDocument/2006/relationships/image" Target="../media/image765.png"/><Relationship Id="rId61" Type="http://schemas.openxmlformats.org/officeDocument/2006/relationships/image" Target="../media/image462.svg"/><Relationship Id="rId82" Type="http://schemas.openxmlformats.org/officeDocument/2006/relationships/image" Target="../media/image483.png"/><Relationship Id="rId199" Type="http://schemas.openxmlformats.org/officeDocument/2006/relationships/image" Target="../media/image600.svg"/><Relationship Id="rId203" Type="http://schemas.openxmlformats.org/officeDocument/2006/relationships/image" Target="../media/image604.svg"/><Relationship Id="rId19" Type="http://schemas.openxmlformats.org/officeDocument/2006/relationships/image" Target="../media/image420.svg"/><Relationship Id="rId224" Type="http://schemas.openxmlformats.org/officeDocument/2006/relationships/image" Target="../media/image625.png"/><Relationship Id="rId245" Type="http://schemas.openxmlformats.org/officeDocument/2006/relationships/image" Target="../media/image646.svg"/><Relationship Id="rId266" Type="http://schemas.openxmlformats.org/officeDocument/2006/relationships/image" Target="../media/image667.png"/><Relationship Id="rId287" Type="http://schemas.openxmlformats.org/officeDocument/2006/relationships/image" Target="../media/image688.svg"/><Relationship Id="rId30" Type="http://schemas.openxmlformats.org/officeDocument/2006/relationships/image" Target="../media/image431.png"/><Relationship Id="rId105" Type="http://schemas.openxmlformats.org/officeDocument/2006/relationships/image" Target="../media/image506.svg"/><Relationship Id="rId126" Type="http://schemas.openxmlformats.org/officeDocument/2006/relationships/image" Target="../media/image527.png"/><Relationship Id="rId147" Type="http://schemas.openxmlformats.org/officeDocument/2006/relationships/image" Target="../media/image548.svg"/><Relationship Id="rId168" Type="http://schemas.openxmlformats.org/officeDocument/2006/relationships/image" Target="../media/image569.png"/><Relationship Id="rId312" Type="http://schemas.openxmlformats.org/officeDocument/2006/relationships/image" Target="../media/image713.png"/><Relationship Id="rId333" Type="http://schemas.openxmlformats.org/officeDocument/2006/relationships/image" Target="../media/image734.svg"/><Relationship Id="rId354" Type="http://schemas.openxmlformats.org/officeDocument/2006/relationships/image" Target="../media/image755.png"/><Relationship Id="rId51" Type="http://schemas.openxmlformats.org/officeDocument/2006/relationships/image" Target="../media/image452.svg"/><Relationship Id="rId72" Type="http://schemas.openxmlformats.org/officeDocument/2006/relationships/image" Target="../media/image473.png"/><Relationship Id="rId93" Type="http://schemas.openxmlformats.org/officeDocument/2006/relationships/image" Target="../media/image494.svg"/><Relationship Id="rId189" Type="http://schemas.openxmlformats.org/officeDocument/2006/relationships/image" Target="../media/image590.svg"/><Relationship Id="rId3" Type="http://schemas.openxmlformats.org/officeDocument/2006/relationships/image" Target="../media/image404.svg"/><Relationship Id="rId214" Type="http://schemas.openxmlformats.org/officeDocument/2006/relationships/image" Target="../media/image615.png"/><Relationship Id="rId235" Type="http://schemas.openxmlformats.org/officeDocument/2006/relationships/image" Target="../media/image636.svg"/><Relationship Id="rId256" Type="http://schemas.openxmlformats.org/officeDocument/2006/relationships/image" Target="../media/image657.png"/><Relationship Id="rId277" Type="http://schemas.openxmlformats.org/officeDocument/2006/relationships/image" Target="../media/image678.svg"/><Relationship Id="rId298" Type="http://schemas.openxmlformats.org/officeDocument/2006/relationships/image" Target="../media/image699.png"/><Relationship Id="rId116" Type="http://schemas.openxmlformats.org/officeDocument/2006/relationships/image" Target="../media/image517.png"/><Relationship Id="rId137" Type="http://schemas.openxmlformats.org/officeDocument/2006/relationships/image" Target="../media/image538.svg"/><Relationship Id="rId158" Type="http://schemas.openxmlformats.org/officeDocument/2006/relationships/image" Target="../media/image559.png"/><Relationship Id="rId302" Type="http://schemas.openxmlformats.org/officeDocument/2006/relationships/image" Target="../media/image703.png"/><Relationship Id="rId323" Type="http://schemas.openxmlformats.org/officeDocument/2006/relationships/image" Target="../media/image724.svg"/><Relationship Id="rId344" Type="http://schemas.openxmlformats.org/officeDocument/2006/relationships/image" Target="../media/image745.png"/><Relationship Id="rId20" Type="http://schemas.openxmlformats.org/officeDocument/2006/relationships/image" Target="../media/image421.png"/><Relationship Id="rId41" Type="http://schemas.openxmlformats.org/officeDocument/2006/relationships/image" Target="../media/image442.svg"/><Relationship Id="rId62" Type="http://schemas.openxmlformats.org/officeDocument/2006/relationships/image" Target="../media/image463.png"/><Relationship Id="rId83" Type="http://schemas.openxmlformats.org/officeDocument/2006/relationships/image" Target="../media/image484.svg"/><Relationship Id="rId179" Type="http://schemas.openxmlformats.org/officeDocument/2006/relationships/image" Target="../media/image580.svg"/><Relationship Id="rId365" Type="http://schemas.openxmlformats.org/officeDocument/2006/relationships/image" Target="../media/image766.svg"/><Relationship Id="rId190" Type="http://schemas.openxmlformats.org/officeDocument/2006/relationships/image" Target="../media/image591.png"/><Relationship Id="rId204" Type="http://schemas.openxmlformats.org/officeDocument/2006/relationships/image" Target="../media/image605.png"/><Relationship Id="rId225" Type="http://schemas.openxmlformats.org/officeDocument/2006/relationships/image" Target="../media/image626.svg"/><Relationship Id="rId246" Type="http://schemas.openxmlformats.org/officeDocument/2006/relationships/image" Target="../media/image647.png"/><Relationship Id="rId267" Type="http://schemas.openxmlformats.org/officeDocument/2006/relationships/image" Target="../media/image668.svg"/><Relationship Id="rId288" Type="http://schemas.openxmlformats.org/officeDocument/2006/relationships/image" Target="../media/image689.png"/><Relationship Id="rId106" Type="http://schemas.openxmlformats.org/officeDocument/2006/relationships/image" Target="../media/image507.png"/><Relationship Id="rId127" Type="http://schemas.openxmlformats.org/officeDocument/2006/relationships/image" Target="../media/image528.svg"/><Relationship Id="rId313" Type="http://schemas.openxmlformats.org/officeDocument/2006/relationships/image" Target="../media/image714.svg"/><Relationship Id="rId10" Type="http://schemas.openxmlformats.org/officeDocument/2006/relationships/image" Target="../media/image411.png"/><Relationship Id="rId31" Type="http://schemas.openxmlformats.org/officeDocument/2006/relationships/image" Target="../media/image432.svg"/><Relationship Id="rId52" Type="http://schemas.openxmlformats.org/officeDocument/2006/relationships/image" Target="../media/image453.png"/><Relationship Id="rId73" Type="http://schemas.openxmlformats.org/officeDocument/2006/relationships/image" Target="../media/image474.svg"/><Relationship Id="rId94" Type="http://schemas.openxmlformats.org/officeDocument/2006/relationships/image" Target="../media/image495.png"/><Relationship Id="rId148" Type="http://schemas.openxmlformats.org/officeDocument/2006/relationships/image" Target="../media/image549.png"/><Relationship Id="rId169" Type="http://schemas.openxmlformats.org/officeDocument/2006/relationships/image" Target="../media/image570.svg"/><Relationship Id="rId334" Type="http://schemas.openxmlformats.org/officeDocument/2006/relationships/image" Target="../media/image735.png"/><Relationship Id="rId355" Type="http://schemas.openxmlformats.org/officeDocument/2006/relationships/image" Target="../media/image756.svg"/><Relationship Id="rId4" Type="http://schemas.openxmlformats.org/officeDocument/2006/relationships/image" Target="../media/image405.png"/><Relationship Id="rId180" Type="http://schemas.openxmlformats.org/officeDocument/2006/relationships/image" Target="../media/image581.png"/><Relationship Id="rId215" Type="http://schemas.openxmlformats.org/officeDocument/2006/relationships/image" Target="../media/image616.svg"/><Relationship Id="rId236" Type="http://schemas.openxmlformats.org/officeDocument/2006/relationships/image" Target="../media/image637.png"/><Relationship Id="rId257" Type="http://schemas.openxmlformats.org/officeDocument/2006/relationships/image" Target="../media/image658.svg"/><Relationship Id="rId278" Type="http://schemas.openxmlformats.org/officeDocument/2006/relationships/image" Target="../media/image679.png"/><Relationship Id="rId303" Type="http://schemas.openxmlformats.org/officeDocument/2006/relationships/image" Target="../media/image704.svg"/><Relationship Id="rId42" Type="http://schemas.openxmlformats.org/officeDocument/2006/relationships/image" Target="../media/image443.png"/><Relationship Id="rId84" Type="http://schemas.openxmlformats.org/officeDocument/2006/relationships/image" Target="../media/image485.png"/><Relationship Id="rId138" Type="http://schemas.openxmlformats.org/officeDocument/2006/relationships/image" Target="../media/image539.png"/><Relationship Id="rId345" Type="http://schemas.openxmlformats.org/officeDocument/2006/relationships/image" Target="../media/image746.svg"/><Relationship Id="rId191" Type="http://schemas.openxmlformats.org/officeDocument/2006/relationships/image" Target="../media/image592.svg"/><Relationship Id="rId205" Type="http://schemas.openxmlformats.org/officeDocument/2006/relationships/image" Target="../media/image606.svg"/><Relationship Id="rId247" Type="http://schemas.openxmlformats.org/officeDocument/2006/relationships/image" Target="../media/image648.svg"/><Relationship Id="rId107" Type="http://schemas.openxmlformats.org/officeDocument/2006/relationships/image" Target="../media/image508.svg"/><Relationship Id="rId289" Type="http://schemas.openxmlformats.org/officeDocument/2006/relationships/image" Target="../media/image690.svg"/><Relationship Id="rId11" Type="http://schemas.openxmlformats.org/officeDocument/2006/relationships/image" Target="../media/image412.svg"/><Relationship Id="rId53" Type="http://schemas.openxmlformats.org/officeDocument/2006/relationships/image" Target="../media/image454.svg"/><Relationship Id="rId149" Type="http://schemas.openxmlformats.org/officeDocument/2006/relationships/image" Target="../media/image550.svg"/><Relationship Id="rId314" Type="http://schemas.openxmlformats.org/officeDocument/2006/relationships/image" Target="../media/image715.png"/><Relationship Id="rId356" Type="http://schemas.openxmlformats.org/officeDocument/2006/relationships/image" Target="../media/image757.png"/><Relationship Id="rId95" Type="http://schemas.openxmlformats.org/officeDocument/2006/relationships/image" Target="../media/image496.svg"/><Relationship Id="rId160" Type="http://schemas.openxmlformats.org/officeDocument/2006/relationships/image" Target="../media/image561.png"/><Relationship Id="rId216" Type="http://schemas.openxmlformats.org/officeDocument/2006/relationships/image" Target="../media/image617.png"/><Relationship Id="rId258" Type="http://schemas.openxmlformats.org/officeDocument/2006/relationships/image" Target="../media/image659.png"/><Relationship Id="rId22" Type="http://schemas.openxmlformats.org/officeDocument/2006/relationships/image" Target="../media/image423.png"/><Relationship Id="rId64" Type="http://schemas.openxmlformats.org/officeDocument/2006/relationships/image" Target="../media/image465.png"/><Relationship Id="rId118" Type="http://schemas.openxmlformats.org/officeDocument/2006/relationships/image" Target="../media/image519.png"/><Relationship Id="rId325" Type="http://schemas.openxmlformats.org/officeDocument/2006/relationships/image" Target="../media/image726.svg"/><Relationship Id="rId367" Type="http://schemas.openxmlformats.org/officeDocument/2006/relationships/image" Target="../media/image768.svg"/><Relationship Id="rId171" Type="http://schemas.openxmlformats.org/officeDocument/2006/relationships/image" Target="../media/image572.svg"/><Relationship Id="rId227" Type="http://schemas.openxmlformats.org/officeDocument/2006/relationships/image" Target="../media/image628.svg"/><Relationship Id="rId269" Type="http://schemas.openxmlformats.org/officeDocument/2006/relationships/image" Target="../media/image670.svg"/><Relationship Id="rId33" Type="http://schemas.openxmlformats.org/officeDocument/2006/relationships/image" Target="../media/image434.svg"/><Relationship Id="rId129" Type="http://schemas.openxmlformats.org/officeDocument/2006/relationships/image" Target="../media/image530.svg"/><Relationship Id="rId280" Type="http://schemas.openxmlformats.org/officeDocument/2006/relationships/image" Target="../media/image681.png"/><Relationship Id="rId336" Type="http://schemas.openxmlformats.org/officeDocument/2006/relationships/image" Target="../media/image737.png"/><Relationship Id="rId75" Type="http://schemas.openxmlformats.org/officeDocument/2006/relationships/image" Target="../media/image476.svg"/><Relationship Id="rId140" Type="http://schemas.openxmlformats.org/officeDocument/2006/relationships/image" Target="../media/image541.png"/><Relationship Id="rId182" Type="http://schemas.openxmlformats.org/officeDocument/2006/relationships/image" Target="../media/image583.png"/><Relationship Id="rId6" Type="http://schemas.openxmlformats.org/officeDocument/2006/relationships/image" Target="../media/image407.png"/><Relationship Id="rId238" Type="http://schemas.openxmlformats.org/officeDocument/2006/relationships/image" Target="../media/image639.png"/><Relationship Id="rId291" Type="http://schemas.openxmlformats.org/officeDocument/2006/relationships/image" Target="../media/image692.svg"/><Relationship Id="rId305" Type="http://schemas.openxmlformats.org/officeDocument/2006/relationships/image" Target="../media/image706.svg"/><Relationship Id="rId347" Type="http://schemas.openxmlformats.org/officeDocument/2006/relationships/image" Target="../media/image748.svg"/><Relationship Id="rId44" Type="http://schemas.openxmlformats.org/officeDocument/2006/relationships/image" Target="../media/image445.png"/><Relationship Id="rId86" Type="http://schemas.openxmlformats.org/officeDocument/2006/relationships/image" Target="../media/image487.png"/><Relationship Id="rId151" Type="http://schemas.openxmlformats.org/officeDocument/2006/relationships/image" Target="../media/image552.svg"/><Relationship Id="rId193" Type="http://schemas.openxmlformats.org/officeDocument/2006/relationships/image" Target="../media/image594.svg"/><Relationship Id="rId207" Type="http://schemas.openxmlformats.org/officeDocument/2006/relationships/image" Target="../media/image608.svg"/><Relationship Id="rId249" Type="http://schemas.openxmlformats.org/officeDocument/2006/relationships/image" Target="../media/image650.svg"/><Relationship Id="rId13" Type="http://schemas.openxmlformats.org/officeDocument/2006/relationships/image" Target="../media/image414.svg"/><Relationship Id="rId109" Type="http://schemas.openxmlformats.org/officeDocument/2006/relationships/image" Target="../media/image510.svg"/><Relationship Id="rId260" Type="http://schemas.openxmlformats.org/officeDocument/2006/relationships/image" Target="../media/image661.png"/><Relationship Id="rId316" Type="http://schemas.openxmlformats.org/officeDocument/2006/relationships/image" Target="../media/image717.png"/><Relationship Id="rId55" Type="http://schemas.openxmlformats.org/officeDocument/2006/relationships/image" Target="../media/image456.svg"/><Relationship Id="rId97" Type="http://schemas.openxmlformats.org/officeDocument/2006/relationships/image" Target="../media/image498.svg"/><Relationship Id="rId120" Type="http://schemas.openxmlformats.org/officeDocument/2006/relationships/image" Target="../media/image521.png"/><Relationship Id="rId358" Type="http://schemas.openxmlformats.org/officeDocument/2006/relationships/image" Target="../media/image759.png"/><Relationship Id="rId162" Type="http://schemas.openxmlformats.org/officeDocument/2006/relationships/image" Target="../media/image563.png"/><Relationship Id="rId218" Type="http://schemas.openxmlformats.org/officeDocument/2006/relationships/image" Target="../media/image619.png"/><Relationship Id="rId271" Type="http://schemas.openxmlformats.org/officeDocument/2006/relationships/image" Target="../media/image672.svg"/><Relationship Id="rId24" Type="http://schemas.openxmlformats.org/officeDocument/2006/relationships/image" Target="../media/image425.png"/><Relationship Id="rId66" Type="http://schemas.openxmlformats.org/officeDocument/2006/relationships/image" Target="../media/image467.png"/><Relationship Id="rId131" Type="http://schemas.openxmlformats.org/officeDocument/2006/relationships/image" Target="../media/image532.svg"/><Relationship Id="rId327" Type="http://schemas.openxmlformats.org/officeDocument/2006/relationships/image" Target="../media/image728.svg"/><Relationship Id="rId369" Type="http://schemas.openxmlformats.org/officeDocument/2006/relationships/image" Target="../media/image770.svg"/><Relationship Id="rId173" Type="http://schemas.openxmlformats.org/officeDocument/2006/relationships/image" Target="../media/image574.svg"/><Relationship Id="rId229" Type="http://schemas.openxmlformats.org/officeDocument/2006/relationships/image" Target="../media/image630.svg"/><Relationship Id="rId240" Type="http://schemas.openxmlformats.org/officeDocument/2006/relationships/image" Target="../media/image641.png"/><Relationship Id="rId35" Type="http://schemas.openxmlformats.org/officeDocument/2006/relationships/image" Target="../media/image436.svg"/><Relationship Id="rId77" Type="http://schemas.openxmlformats.org/officeDocument/2006/relationships/image" Target="../media/image478.svg"/><Relationship Id="rId100" Type="http://schemas.openxmlformats.org/officeDocument/2006/relationships/image" Target="../media/image501.png"/><Relationship Id="rId282" Type="http://schemas.openxmlformats.org/officeDocument/2006/relationships/image" Target="../media/image683.png"/><Relationship Id="rId338" Type="http://schemas.openxmlformats.org/officeDocument/2006/relationships/image" Target="../media/image739.png"/><Relationship Id="rId8" Type="http://schemas.openxmlformats.org/officeDocument/2006/relationships/image" Target="../media/image409.png"/><Relationship Id="rId142" Type="http://schemas.openxmlformats.org/officeDocument/2006/relationships/image" Target="../media/image543.png"/><Relationship Id="rId184" Type="http://schemas.openxmlformats.org/officeDocument/2006/relationships/image" Target="../media/image585.png"/><Relationship Id="rId251" Type="http://schemas.openxmlformats.org/officeDocument/2006/relationships/image" Target="../media/image652.svg"/><Relationship Id="rId46" Type="http://schemas.openxmlformats.org/officeDocument/2006/relationships/image" Target="../media/image447.png"/><Relationship Id="rId293" Type="http://schemas.openxmlformats.org/officeDocument/2006/relationships/image" Target="../media/image694.svg"/><Relationship Id="rId307" Type="http://schemas.openxmlformats.org/officeDocument/2006/relationships/image" Target="../media/image708.svg"/><Relationship Id="rId349" Type="http://schemas.openxmlformats.org/officeDocument/2006/relationships/image" Target="../media/image750.svg"/><Relationship Id="rId88" Type="http://schemas.openxmlformats.org/officeDocument/2006/relationships/image" Target="../media/image489.png"/><Relationship Id="rId111" Type="http://schemas.openxmlformats.org/officeDocument/2006/relationships/image" Target="../media/image512.svg"/><Relationship Id="rId153" Type="http://schemas.openxmlformats.org/officeDocument/2006/relationships/image" Target="../media/image554.svg"/><Relationship Id="rId195" Type="http://schemas.openxmlformats.org/officeDocument/2006/relationships/image" Target="../media/image596.svg"/><Relationship Id="rId209" Type="http://schemas.openxmlformats.org/officeDocument/2006/relationships/image" Target="../media/image610.svg"/><Relationship Id="rId360" Type="http://schemas.openxmlformats.org/officeDocument/2006/relationships/image" Target="../media/image761.png"/><Relationship Id="rId220" Type="http://schemas.openxmlformats.org/officeDocument/2006/relationships/image" Target="../media/image621.png"/><Relationship Id="rId15" Type="http://schemas.openxmlformats.org/officeDocument/2006/relationships/image" Target="../media/image416.svg"/><Relationship Id="rId57" Type="http://schemas.openxmlformats.org/officeDocument/2006/relationships/image" Target="../media/image458.svg"/><Relationship Id="rId262" Type="http://schemas.openxmlformats.org/officeDocument/2006/relationships/image" Target="../media/image663.png"/><Relationship Id="rId318" Type="http://schemas.openxmlformats.org/officeDocument/2006/relationships/image" Target="../media/image719.png"/></Relationships>
</file>

<file path=ppt/slides/_rels/slide4.xml.rels><?xml version="1.0" encoding="UTF-8" standalone="yes"?>
<Relationships xmlns="http://schemas.openxmlformats.org/package/2006/relationships"><Relationship Id="rId117" Type="http://schemas.openxmlformats.org/officeDocument/2006/relationships/image" Target="../media/image890.svg"/><Relationship Id="rId21" Type="http://schemas.openxmlformats.org/officeDocument/2006/relationships/image" Target="../media/image794.svg"/><Relationship Id="rId42" Type="http://schemas.openxmlformats.org/officeDocument/2006/relationships/image" Target="../media/image815.png"/><Relationship Id="rId63" Type="http://schemas.openxmlformats.org/officeDocument/2006/relationships/image" Target="../media/image836.svg"/><Relationship Id="rId84" Type="http://schemas.openxmlformats.org/officeDocument/2006/relationships/image" Target="../media/image857.png"/><Relationship Id="rId138" Type="http://schemas.openxmlformats.org/officeDocument/2006/relationships/image" Target="../media/image911.png"/><Relationship Id="rId159" Type="http://schemas.openxmlformats.org/officeDocument/2006/relationships/image" Target="../media/image932.svg"/><Relationship Id="rId170" Type="http://schemas.openxmlformats.org/officeDocument/2006/relationships/image" Target="../media/image943.png"/><Relationship Id="rId107" Type="http://schemas.openxmlformats.org/officeDocument/2006/relationships/image" Target="../media/image880.svg"/><Relationship Id="rId11" Type="http://schemas.openxmlformats.org/officeDocument/2006/relationships/image" Target="../media/image784.svg"/><Relationship Id="rId32" Type="http://schemas.openxmlformats.org/officeDocument/2006/relationships/image" Target="../media/image805.png"/><Relationship Id="rId53" Type="http://schemas.openxmlformats.org/officeDocument/2006/relationships/image" Target="../media/image826.svg"/><Relationship Id="rId74" Type="http://schemas.openxmlformats.org/officeDocument/2006/relationships/image" Target="../media/image847.png"/><Relationship Id="rId128" Type="http://schemas.openxmlformats.org/officeDocument/2006/relationships/image" Target="../media/image901.png"/><Relationship Id="rId149" Type="http://schemas.openxmlformats.org/officeDocument/2006/relationships/image" Target="../media/image922.svg"/><Relationship Id="rId5" Type="http://schemas.openxmlformats.org/officeDocument/2006/relationships/image" Target="../media/image778.svg"/><Relationship Id="rId95" Type="http://schemas.openxmlformats.org/officeDocument/2006/relationships/image" Target="../media/image868.svg"/><Relationship Id="rId160" Type="http://schemas.openxmlformats.org/officeDocument/2006/relationships/image" Target="../media/image933.png"/><Relationship Id="rId22" Type="http://schemas.openxmlformats.org/officeDocument/2006/relationships/image" Target="../media/image795.png"/><Relationship Id="rId43" Type="http://schemas.openxmlformats.org/officeDocument/2006/relationships/image" Target="../media/image816.svg"/><Relationship Id="rId64" Type="http://schemas.openxmlformats.org/officeDocument/2006/relationships/image" Target="../media/image837.png"/><Relationship Id="rId118" Type="http://schemas.openxmlformats.org/officeDocument/2006/relationships/image" Target="../media/image891.png"/><Relationship Id="rId139" Type="http://schemas.openxmlformats.org/officeDocument/2006/relationships/image" Target="../media/image912.svg"/><Relationship Id="rId85" Type="http://schemas.openxmlformats.org/officeDocument/2006/relationships/image" Target="../media/image858.svg"/><Relationship Id="rId150" Type="http://schemas.openxmlformats.org/officeDocument/2006/relationships/image" Target="../media/image923.png"/><Relationship Id="rId171" Type="http://schemas.openxmlformats.org/officeDocument/2006/relationships/image" Target="../media/image944.svg"/><Relationship Id="rId12" Type="http://schemas.openxmlformats.org/officeDocument/2006/relationships/image" Target="../media/image785.png"/><Relationship Id="rId33" Type="http://schemas.openxmlformats.org/officeDocument/2006/relationships/image" Target="../media/image806.svg"/><Relationship Id="rId108" Type="http://schemas.openxmlformats.org/officeDocument/2006/relationships/image" Target="../media/image881.png"/><Relationship Id="rId129" Type="http://schemas.openxmlformats.org/officeDocument/2006/relationships/image" Target="../media/image902.svg"/><Relationship Id="rId54" Type="http://schemas.openxmlformats.org/officeDocument/2006/relationships/image" Target="../media/image827.png"/><Relationship Id="rId75" Type="http://schemas.openxmlformats.org/officeDocument/2006/relationships/image" Target="../media/image848.svg"/><Relationship Id="rId96" Type="http://schemas.openxmlformats.org/officeDocument/2006/relationships/image" Target="../media/image869.png"/><Relationship Id="rId140" Type="http://schemas.openxmlformats.org/officeDocument/2006/relationships/image" Target="../media/image913.png"/><Relationship Id="rId161" Type="http://schemas.openxmlformats.org/officeDocument/2006/relationships/image" Target="../media/image934.svg"/><Relationship Id="rId6" Type="http://schemas.openxmlformats.org/officeDocument/2006/relationships/image" Target="../media/image779.png"/><Relationship Id="rId23" Type="http://schemas.openxmlformats.org/officeDocument/2006/relationships/image" Target="../media/image796.svg"/><Relationship Id="rId28" Type="http://schemas.openxmlformats.org/officeDocument/2006/relationships/image" Target="../media/image801.png"/><Relationship Id="rId49" Type="http://schemas.openxmlformats.org/officeDocument/2006/relationships/image" Target="../media/image822.svg"/><Relationship Id="rId114" Type="http://schemas.openxmlformats.org/officeDocument/2006/relationships/image" Target="../media/image887.png"/><Relationship Id="rId119" Type="http://schemas.openxmlformats.org/officeDocument/2006/relationships/image" Target="../media/image892.svg"/><Relationship Id="rId44" Type="http://schemas.openxmlformats.org/officeDocument/2006/relationships/image" Target="../media/image817.png"/><Relationship Id="rId60" Type="http://schemas.openxmlformats.org/officeDocument/2006/relationships/image" Target="../media/image833.png"/><Relationship Id="rId65" Type="http://schemas.openxmlformats.org/officeDocument/2006/relationships/image" Target="../media/image838.svg"/><Relationship Id="rId81" Type="http://schemas.openxmlformats.org/officeDocument/2006/relationships/image" Target="../media/image854.svg"/><Relationship Id="rId86" Type="http://schemas.openxmlformats.org/officeDocument/2006/relationships/image" Target="../media/image859.png"/><Relationship Id="rId130" Type="http://schemas.openxmlformats.org/officeDocument/2006/relationships/image" Target="../media/image903.png"/><Relationship Id="rId135" Type="http://schemas.openxmlformats.org/officeDocument/2006/relationships/image" Target="../media/image908.svg"/><Relationship Id="rId151" Type="http://schemas.openxmlformats.org/officeDocument/2006/relationships/image" Target="../media/image924.svg"/><Relationship Id="rId156" Type="http://schemas.openxmlformats.org/officeDocument/2006/relationships/image" Target="../media/image929.png"/><Relationship Id="rId177" Type="http://schemas.openxmlformats.org/officeDocument/2006/relationships/image" Target="../media/image950.svg"/><Relationship Id="rId172" Type="http://schemas.openxmlformats.org/officeDocument/2006/relationships/image" Target="../media/image945.png"/><Relationship Id="rId13" Type="http://schemas.openxmlformats.org/officeDocument/2006/relationships/image" Target="../media/image786.svg"/><Relationship Id="rId18" Type="http://schemas.openxmlformats.org/officeDocument/2006/relationships/image" Target="../media/image791.png"/><Relationship Id="rId39" Type="http://schemas.openxmlformats.org/officeDocument/2006/relationships/image" Target="../media/image812.svg"/><Relationship Id="rId109" Type="http://schemas.openxmlformats.org/officeDocument/2006/relationships/image" Target="../media/image882.svg"/><Relationship Id="rId34" Type="http://schemas.openxmlformats.org/officeDocument/2006/relationships/image" Target="../media/image807.png"/><Relationship Id="rId50" Type="http://schemas.openxmlformats.org/officeDocument/2006/relationships/image" Target="../media/image823.png"/><Relationship Id="rId55" Type="http://schemas.openxmlformats.org/officeDocument/2006/relationships/image" Target="../media/image828.svg"/><Relationship Id="rId76" Type="http://schemas.openxmlformats.org/officeDocument/2006/relationships/image" Target="../media/image849.png"/><Relationship Id="rId97" Type="http://schemas.openxmlformats.org/officeDocument/2006/relationships/image" Target="../media/image870.svg"/><Relationship Id="rId104" Type="http://schemas.openxmlformats.org/officeDocument/2006/relationships/image" Target="../media/image877.png"/><Relationship Id="rId120" Type="http://schemas.openxmlformats.org/officeDocument/2006/relationships/image" Target="../media/image893.png"/><Relationship Id="rId125" Type="http://schemas.openxmlformats.org/officeDocument/2006/relationships/image" Target="../media/image898.svg"/><Relationship Id="rId141" Type="http://schemas.openxmlformats.org/officeDocument/2006/relationships/image" Target="../media/image914.svg"/><Relationship Id="rId146" Type="http://schemas.openxmlformats.org/officeDocument/2006/relationships/image" Target="../media/image919.png"/><Relationship Id="rId167" Type="http://schemas.openxmlformats.org/officeDocument/2006/relationships/image" Target="../media/image940.svg"/><Relationship Id="rId7" Type="http://schemas.openxmlformats.org/officeDocument/2006/relationships/image" Target="../media/image780.svg"/><Relationship Id="rId71" Type="http://schemas.openxmlformats.org/officeDocument/2006/relationships/image" Target="../media/image844.svg"/><Relationship Id="rId92" Type="http://schemas.openxmlformats.org/officeDocument/2006/relationships/image" Target="../media/image865.png"/><Relationship Id="rId162" Type="http://schemas.openxmlformats.org/officeDocument/2006/relationships/image" Target="../media/image935.png"/><Relationship Id="rId2" Type="http://schemas.openxmlformats.org/officeDocument/2006/relationships/image" Target="../media/image775.png"/><Relationship Id="rId29" Type="http://schemas.openxmlformats.org/officeDocument/2006/relationships/image" Target="../media/image802.svg"/><Relationship Id="rId24" Type="http://schemas.openxmlformats.org/officeDocument/2006/relationships/image" Target="../media/image797.png"/><Relationship Id="rId40" Type="http://schemas.openxmlformats.org/officeDocument/2006/relationships/image" Target="../media/image813.png"/><Relationship Id="rId45" Type="http://schemas.openxmlformats.org/officeDocument/2006/relationships/image" Target="../media/image818.svg"/><Relationship Id="rId66" Type="http://schemas.openxmlformats.org/officeDocument/2006/relationships/image" Target="../media/image839.png"/><Relationship Id="rId87" Type="http://schemas.openxmlformats.org/officeDocument/2006/relationships/image" Target="../media/image860.svg"/><Relationship Id="rId110" Type="http://schemas.openxmlformats.org/officeDocument/2006/relationships/image" Target="../media/image883.png"/><Relationship Id="rId115" Type="http://schemas.openxmlformats.org/officeDocument/2006/relationships/image" Target="../media/image888.svg"/><Relationship Id="rId131" Type="http://schemas.openxmlformats.org/officeDocument/2006/relationships/image" Target="../media/image904.svg"/><Relationship Id="rId136" Type="http://schemas.openxmlformats.org/officeDocument/2006/relationships/image" Target="../media/image909.png"/><Relationship Id="rId157" Type="http://schemas.openxmlformats.org/officeDocument/2006/relationships/image" Target="../media/image930.svg"/><Relationship Id="rId61" Type="http://schemas.openxmlformats.org/officeDocument/2006/relationships/image" Target="../media/image834.svg"/><Relationship Id="rId82" Type="http://schemas.openxmlformats.org/officeDocument/2006/relationships/image" Target="../media/image855.png"/><Relationship Id="rId152" Type="http://schemas.openxmlformats.org/officeDocument/2006/relationships/image" Target="../media/image925.png"/><Relationship Id="rId173" Type="http://schemas.openxmlformats.org/officeDocument/2006/relationships/image" Target="../media/image946.svg"/><Relationship Id="rId19" Type="http://schemas.openxmlformats.org/officeDocument/2006/relationships/image" Target="../media/image792.svg"/><Relationship Id="rId14" Type="http://schemas.openxmlformats.org/officeDocument/2006/relationships/image" Target="../media/image787.png"/><Relationship Id="rId30" Type="http://schemas.openxmlformats.org/officeDocument/2006/relationships/image" Target="../media/image803.png"/><Relationship Id="rId35" Type="http://schemas.openxmlformats.org/officeDocument/2006/relationships/image" Target="../media/image808.svg"/><Relationship Id="rId56" Type="http://schemas.openxmlformats.org/officeDocument/2006/relationships/image" Target="../media/image829.png"/><Relationship Id="rId77" Type="http://schemas.openxmlformats.org/officeDocument/2006/relationships/image" Target="../media/image850.svg"/><Relationship Id="rId100" Type="http://schemas.openxmlformats.org/officeDocument/2006/relationships/image" Target="../media/image873.png"/><Relationship Id="rId105" Type="http://schemas.openxmlformats.org/officeDocument/2006/relationships/image" Target="../media/image878.svg"/><Relationship Id="rId126" Type="http://schemas.openxmlformats.org/officeDocument/2006/relationships/image" Target="../media/image899.png"/><Relationship Id="rId147" Type="http://schemas.openxmlformats.org/officeDocument/2006/relationships/image" Target="../media/image920.svg"/><Relationship Id="rId168" Type="http://schemas.openxmlformats.org/officeDocument/2006/relationships/image" Target="../media/image941.png"/><Relationship Id="rId8" Type="http://schemas.openxmlformats.org/officeDocument/2006/relationships/image" Target="../media/image781.png"/><Relationship Id="rId51" Type="http://schemas.openxmlformats.org/officeDocument/2006/relationships/image" Target="../media/image824.svg"/><Relationship Id="rId72" Type="http://schemas.openxmlformats.org/officeDocument/2006/relationships/image" Target="../media/image845.png"/><Relationship Id="rId93" Type="http://schemas.openxmlformats.org/officeDocument/2006/relationships/image" Target="../media/image866.svg"/><Relationship Id="rId98" Type="http://schemas.openxmlformats.org/officeDocument/2006/relationships/image" Target="../media/image871.png"/><Relationship Id="rId121" Type="http://schemas.openxmlformats.org/officeDocument/2006/relationships/image" Target="../media/image894.svg"/><Relationship Id="rId142" Type="http://schemas.openxmlformats.org/officeDocument/2006/relationships/image" Target="../media/image915.png"/><Relationship Id="rId163" Type="http://schemas.openxmlformats.org/officeDocument/2006/relationships/image" Target="../media/image936.svg"/><Relationship Id="rId3" Type="http://schemas.openxmlformats.org/officeDocument/2006/relationships/image" Target="../media/image776.svg"/><Relationship Id="rId25" Type="http://schemas.openxmlformats.org/officeDocument/2006/relationships/image" Target="../media/image798.svg"/><Relationship Id="rId46" Type="http://schemas.openxmlformats.org/officeDocument/2006/relationships/image" Target="../media/image819.png"/><Relationship Id="rId67" Type="http://schemas.openxmlformats.org/officeDocument/2006/relationships/image" Target="../media/image840.svg"/><Relationship Id="rId116" Type="http://schemas.openxmlformats.org/officeDocument/2006/relationships/image" Target="../media/image889.png"/><Relationship Id="rId137" Type="http://schemas.openxmlformats.org/officeDocument/2006/relationships/image" Target="../media/image910.svg"/><Relationship Id="rId158" Type="http://schemas.openxmlformats.org/officeDocument/2006/relationships/image" Target="../media/image931.png"/><Relationship Id="rId20" Type="http://schemas.openxmlformats.org/officeDocument/2006/relationships/image" Target="../media/image793.png"/><Relationship Id="rId41" Type="http://schemas.openxmlformats.org/officeDocument/2006/relationships/image" Target="../media/image814.svg"/><Relationship Id="rId62" Type="http://schemas.openxmlformats.org/officeDocument/2006/relationships/image" Target="../media/image835.png"/><Relationship Id="rId83" Type="http://schemas.openxmlformats.org/officeDocument/2006/relationships/image" Target="../media/image856.svg"/><Relationship Id="rId88" Type="http://schemas.openxmlformats.org/officeDocument/2006/relationships/image" Target="../media/image861.png"/><Relationship Id="rId111" Type="http://schemas.openxmlformats.org/officeDocument/2006/relationships/image" Target="../media/image884.svg"/><Relationship Id="rId132" Type="http://schemas.openxmlformats.org/officeDocument/2006/relationships/image" Target="../media/image905.png"/><Relationship Id="rId153" Type="http://schemas.openxmlformats.org/officeDocument/2006/relationships/image" Target="../media/image926.svg"/><Relationship Id="rId174" Type="http://schemas.openxmlformats.org/officeDocument/2006/relationships/image" Target="../media/image947.png"/><Relationship Id="rId15" Type="http://schemas.openxmlformats.org/officeDocument/2006/relationships/image" Target="../media/image788.svg"/><Relationship Id="rId36" Type="http://schemas.openxmlformats.org/officeDocument/2006/relationships/image" Target="../media/image809.png"/><Relationship Id="rId57" Type="http://schemas.openxmlformats.org/officeDocument/2006/relationships/image" Target="../media/image830.svg"/><Relationship Id="rId106" Type="http://schemas.openxmlformats.org/officeDocument/2006/relationships/image" Target="../media/image879.png"/><Relationship Id="rId127" Type="http://schemas.openxmlformats.org/officeDocument/2006/relationships/image" Target="../media/image900.svg"/><Relationship Id="rId10" Type="http://schemas.openxmlformats.org/officeDocument/2006/relationships/image" Target="../media/image783.png"/><Relationship Id="rId31" Type="http://schemas.openxmlformats.org/officeDocument/2006/relationships/image" Target="../media/image804.svg"/><Relationship Id="rId52" Type="http://schemas.openxmlformats.org/officeDocument/2006/relationships/image" Target="../media/image825.png"/><Relationship Id="rId73" Type="http://schemas.openxmlformats.org/officeDocument/2006/relationships/image" Target="../media/image846.svg"/><Relationship Id="rId78" Type="http://schemas.openxmlformats.org/officeDocument/2006/relationships/image" Target="../media/image851.png"/><Relationship Id="rId94" Type="http://schemas.openxmlformats.org/officeDocument/2006/relationships/image" Target="../media/image867.png"/><Relationship Id="rId99" Type="http://schemas.openxmlformats.org/officeDocument/2006/relationships/image" Target="../media/image872.svg"/><Relationship Id="rId101" Type="http://schemas.openxmlformats.org/officeDocument/2006/relationships/image" Target="../media/image874.svg"/><Relationship Id="rId122" Type="http://schemas.openxmlformats.org/officeDocument/2006/relationships/image" Target="../media/image895.png"/><Relationship Id="rId143" Type="http://schemas.openxmlformats.org/officeDocument/2006/relationships/image" Target="../media/image916.svg"/><Relationship Id="rId148" Type="http://schemas.openxmlformats.org/officeDocument/2006/relationships/image" Target="../media/image921.png"/><Relationship Id="rId164" Type="http://schemas.openxmlformats.org/officeDocument/2006/relationships/image" Target="../media/image937.png"/><Relationship Id="rId169" Type="http://schemas.openxmlformats.org/officeDocument/2006/relationships/image" Target="../media/image942.svg"/><Relationship Id="rId4" Type="http://schemas.openxmlformats.org/officeDocument/2006/relationships/image" Target="../media/image777.png"/><Relationship Id="rId9" Type="http://schemas.openxmlformats.org/officeDocument/2006/relationships/image" Target="../media/image782.svg"/><Relationship Id="rId26" Type="http://schemas.openxmlformats.org/officeDocument/2006/relationships/image" Target="../media/image799.png"/><Relationship Id="rId47" Type="http://schemas.openxmlformats.org/officeDocument/2006/relationships/image" Target="../media/image820.svg"/><Relationship Id="rId68" Type="http://schemas.openxmlformats.org/officeDocument/2006/relationships/image" Target="../media/image841.png"/><Relationship Id="rId89" Type="http://schemas.openxmlformats.org/officeDocument/2006/relationships/image" Target="../media/image862.svg"/><Relationship Id="rId112" Type="http://schemas.openxmlformats.org/officeDocument/2006/relationships/image" Target="../media/image885.png"/><Relationship Id="rId133" Type="http://schemas.openxmlformats.org/officeDocument/2006/relationships/image" Target="../media/image906.svg"/><Relationship Id="rId154" Type="http://schemas.openxmlformats.org/officeDocument/2006/relationships/image" Target="../media/image927.png"/><Relationship Id="rId175" Type="http://schemas.openxmlformats.org/officeDocument/2006/relationships/image" Target="../media/image948.svg"/><Relationship Id="rId16" Type="http://schemas.openxmlformats.org/officeDocument/2006/relationships/image" Target="../media/image789.png"/><Relationship Id="rId37" Type="http://schemas.openxmlformats.org/officeDocument/2006/relationships/image" Target="../media/image810.svg"/><Relationship Id="rId58" Type="http://schemas.openxmlformats.org/officeDocument/2006/relationships/image" Target="../media/image831.png"/><Relationship Id="rId79" Type="http://schemas.openxmlformats.org/officeDocument/2006/relationships/image" Target="../media/image852.svg"/><Relationship Id="rId102" Type="http://schemas.openxmlformats.org/officeDocument/2006/relationships/image" Target="../media/image875.png"/><Relationship Id="rId123" Type="http://schemas.openxmlformats.org/officeDocument/2006/relationships/image" Target="../media/image896.svg"/><Relationship Id="rId144" Type="http://schemas.openxmlformats.org/officeDocument/2006/relationships/image" Target="../media/image917.png"/><Relationship Id="rId90" Type="http://schemas.openxmlformats.org/officeDocument/2006/relationships/image" Target="../media/image863.png"/><Relationship Id="rId165" Type="http://schemas.openxmlformats.org/officeDocument/2006/relationships/image" Target="../media/image938.svg"/><Relationship Id="rId27" Type="http://schemas.openxmlformats.org/officeDocument/2006/relationships/image" Target="../media/image800.svg"/><Relationship Id="rId48" Type="http://schemas.openxmlformats.org/officeDocument/2006/relationships/image" Target="../media/image821.png"/><Relationship Id="rId69" Type="http://schemas.openxmlformats.org/officeDocument/2006/relationships/image" Target="../media/image842.svg"/><Relationship Id="rId113" Type="http://schemas.openxmlformats.org/officeDocument/2006/relationships/image" Target="../media/image886.svg"/><Relationship Id="rId134" Type="http://schemas.openxmlformats.org/officeDocument/2006/relationships/image" Target="../media/image907.png"/><Relationship Id="rId80" Type="http://schemas.openxmlformats.org/officeDocument/2006/relationships/image" Target="../media/image853.png"/><Relationship Id="rId155" Type="http://schemas.openxmlformats.org/officeDocument/2006/relationships/image" Target="../media/image928.svg"/><Relationship Id="rId176" Type="http://schemas.openxmlformats.org/officeDocument/2006/relationships/image" Target="../media/image949.png"/><Relationship Id="rId17" Type="http://schemas.openxmlformats.org/officeDocument/2006/relationships/image" Target="../media/image790.svg"/><Relationship Id="rId38" Type="http://schemas.openxmlformats.org/officeDocument/2006/relationships/image" Target="../media/image811.png"/><Relationship Id="rId59" Type="http://schemas.openxmlformats.org/officeDocument/2006/relationships/image" Target="../media/image832.svg"/><Relationship Id="rId103" Type="http://schemas.openxmlformats.org/officeDocument/2006/relationships/image" Target="../media/image876.svg"/><Relationship Id="rId124" Type="http://schemas.openxmlformats.org/officeDocument/2006/relationships/image" Target="../media/image897.png"/><Relationship Id="rId70" Type="http://schemas.openxmlformats.org/officeDocument/2006/relationships/image" Target="../media/image843.png"/><Relationship Id="rId91" Type="http://schemas.openxmlformats.org/officeDocument/2006/relationships/image" Target="../media/image864.svg"/><Relationship Id="rId145" Type="http://schemas.openxmlformats.org/officeDocument/2006/relationships/image" Target="../media/image918.svg"/><Relationship Id="rId166" Type="http://schemas.openxmlformats.org/officeDocument/2006/relationships/image" Target="../media/image939.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17" Type="http://schemas.openxmlformats.org/officeDocument/2006/relationships/image" Target="../media/image1066.svg"/><Relationship Id="rId21" Type="http://schemas.openxmlformats.org/officeDocument/2006/relationships/image" Target="../media/image970.svg"/><Relationship Id="rId42" Type="http://schemas.openxmlformats.org/officeDocument/2006/relationships/image" Target="../media/image991.png"/><Relationship Id="rId63" Type="http://schemas.openxmlformats.org/officeDocument/2006/relationships/image" Target="../media/image1012.svg"/><Relationship Id="rId84" Type="http://schemas.openxmlformats.org/officeDocument/2006/relationships/image" Target="../media/image1033.png"/><Relationship Id="rId138" Type="http://schemas.openxmlformats.org/officeDocument/2006/relationships/image" Target="../media/image1087.png"/><Relationship Id="rId159" Type="http://schemas.openxmlformats.org/officeDocument/2006/relationships/image" Target="../media/image1108.svg"/><Relationship Id="rId170" Type="http://schemas.openxmlformats.org/officeDocument/2006/relationships/image" Target="../media/image1119.png"/><Relationship Id="rId191" Type="http://schemas.openxmlformats.org/officeDocument/2006/relationships/image" Target="../media/image1140.svg"/><Relationship Id="rId205" Type="http://schemas.openxmlformats.org/officeDocument/2006/relationships/image" Target="../media/image1154.svg"/><Relationship Id="rId107" Type="http://schemas.openxmlformats.org/officeDocument/2006/relationships/image" Target="../media/image1056.svg"/><Relationship Id="rId11" Type="http://schemas.openxmlformats.org/officeDocument/2006/relationships/image" Target="../media/image960.svg"/><Relationship Id="rId32" Type="http://schemas.openxmlformats.org/officeDocument/2006/relationships/image" Target="../media/image981.png"/><Relationship Id="rId53" Type="http://schemas.openxmlformats.org/officeDocument/2006/relationships/image" Target="../media/image1002.svg"/><Relationship Id="rId74" Type="http://schemas.openxmlformats.org/officeDocument/2006/relationships/image" Target="../media/image1023.png"/><Relationship Id="rId128" Type="http://schemas.openxmlformats.org/officeDocument/2006/relationships/image" Target="../media/image1077.png"/><Relationship Id="rId149" Type="http://schemas.openxmlformats.org/officeDocument/2006/relationships/image" Target="../media/image1098.svg"/><Relationship Id="rId5" Type="http://schemas.openxmlformats.org/officeDocument/2006/relationships/image" Target="../media/image954.svg"/><Relationship Id="rId95" Type="http://schemas.openxmlformats.org/officeDocument/2006/relationships/image" Target="../media/image1044.svg"/><Relationship Id="rId160" Type="http://schemas.openxmlformats.org/officeDocument/2006/relationships/image" Target="../media/image1109.png"/><Relationship Id="rId181" Type="http://schemas.openxmlformats.org/officeDocument/2006/relationships/image" Target="../media/image1130.svg"/><Relationship Id="rId216" Type="http://schemas.openxmlformats.org/officeDocument/2006/relationships/image" Target="../media/image1165.png"/><Relationship Id="rId22" Type="http://schemas.openxmlformats.org/officeDocument/2006/relationships/image" Target="../media/image971.png"/><Relationship Id="rId43" Type="http://schemas.openxmlformats.org/officeDocument/2006/relationships/image" Target="../media/image992.svg"/><Relationship Id="rId64" Type="http://schemas.openxmlformats.org/officeDocument/2006/relationships/image" Target="../media/image1013.png"/><Relationship Id="rId118" Type="http://schemas.openxmlformats.org/officeDocument/2006/relationships/image" Target="../media/image1067.png"/><Relationship Id="rId139" Type="http://schemas.openxmlformats.org/officeDocument/2006/relationships/image" Target="../media/image1088.svg"/><Relationship Id="rId85" Type="http://schemas.openxmlformats.org/officeDocument/2006/relationships/image" Target="../media/image1034.svg"/><Relationship Id="rId150" Type="http://schemas.openxmlformats.org/officeDocument/2006/relationships/image" Target="../media/image1099.png"/><Relationship Id="rId171" Type="http://schemas.openxmlformats.org/officeDocument/2006/relationships/image" Target="../media/image1120.svg"/><Relationship Id="rId192" Type="http://schemas.openxmlformats.org/officeDocument/2006/relationships/image" Target="../media/image1141.png"/><Relationship Id="rId206" Type="http://schemas.openxmlformats.org/officeDocument/2006/relationships/image" Target="../media/image1155.png"/><Relationship Id="rId12" Type="http://schemas.openxmlformats.org/officeDocument/2006/relationships/image" Target="../media/image961.png"/><Relationship Id="rId33" Type="http://schemas.openxmlformats.org/officeDocument/2006/relationships/image" Target="../media/image982.svg"/><Relationship Id="rId108" Type="http://schemas.openxmlformats.org/officeDocument/2006/relationships/image" Target="../media/image1057.png"/><Relationship Id="rId129" Type="http://schemas.openxmlformats.org/officeDocument/2006/relationships/image" Target="../media/image1078.svg"/><Relationship Id="rId54" Type="http://schemas.openxmlformats.org/officeDocument/2006/relationships/image" Target="../media/image1003.png"/><Relationship Id="rId75" Type="http://schemas.openxmlformats.org/officeDocument/2006/relationships/image" Target="../media/image1024.svg"/><Relationship Id="rId96" Type="http://schemas.openxmlformats.org/officeDocument/2006/relationships/image" Target="../media/image1045.png"/><Relationship Id="rId140" Type="http://schemas.openxmlformats.org/officeDocument/2006/relationships/image" Target="../media/image1089.png"/><Relationship Id="rId161" Type="http://schemas.openxmlformats.org/officeDocument/2006/relationships/image" Target="../media/image1110.svg"/><Relationship Id="rId182" Type="http://schemas.openxmlformats.org/officeDocument/2006/relationships/image" Target="../media/image1131.png"/><Relationship Id="rId217" Type="http://schemas.openxmlformats.org/officeDocument/2006/relationships/image" Target="../media/image1166.svg"/><Relationship Id="rId6" Type="http://schemas.openxmlformats.org/officeDocument/2006/relationships/image" Target="../media/image955.png"/><Relationship Id="rId23" Type="http://schemas.openxmlformats.org/officeDocument/2006/relationships/image" Target="../media/image972.svg"/><Relationship Id="rId119" Type="http://schemas.openxmlformats.org/officeDocument/2006/relationships/image" Target="../media/image1068.svg"/><Relationship Id="rId44" Type="http://schemas.openxmlformats.org/officeDocument/2006/relationships/image" Target="../media/image993.png"/><Relationship Id="rId65" Type="http://schemas.openxmlformats.org/officeDocument/2006/relationships/image" Target="../media/image1014.svg"/><Relationship Id="rId86" Type="http://schemas.openxmlformats.org/officeDocument/2006/relationships/image" Target="../media/image1035.png"/><Relationship Id="rId130" Type="http://schemas.openxmlformats.org/officeDocument/2006/relationships/image" Target="../media/image1079.png"/><Relationship Id="rId151" Type="http://schemas.openxmlformats.org/officeDocument/2006/relationships/image" Target="../media/image1100.svg"/><Relationship Id="rId172" Type="http://schemas.openxmlformats.org/officeDocument/2006/relationships/image" Target="../media/image1121.png"/><Relationship Id="rId193" Type="http://schemas.openxmlformats.org/officeDocument/2006/relationships/image" Target="../media/image1142.svg"/><Relationship Id="rId207" Type="http://schemas.openxmlformats.org/officeDocument/2006/relationships/image" Target="../media/image1156.svg"/><Relationship Id="rId13" Type="http://schemas.openxmlformats.org/officeDocument/2006/relationships/image" Target="../media/image962.svg"/><Relationship Id="rId109" Type="http://schemas.openxmlformats.org/officeDocument/2006/relationships/image" Target="../media/image1058.svg"/><Relationship Id="rId34" Type="http://schemas.openxmlformats.org/officeDocument/2006/relationships/image" Target="../media/image983.png"/><Relationship Id="rId55" Type="http://schemas.openxmlformats.org/officeDocument/2006/relationships/image" Target="../media/image1004.svg"/><Relationship Id="rId76" Type="http://schemas.openxmlformats.org/officeDocument/2006/relationships/image" Target="../media/image1025.png"/><Relationship Id="rId97" Type="http://schemas.openxmlformats.org/officeDocument/2006/relationships/image" Target="../media/image1046.svg"/><Relationship Id="rId120" Type="http://schemas.openxmlformats.org/officeDocument/2006/relationships/image" Target="../media/image1069.png"/><Relationship Id="rId141" Type="http://schemas.openxmlformats.org/officeDocument/2006/relationships/image" Target="../media/image1090.svg"/><Relationship Id="rId7" Type="http://schemas.openxmlformats.org/officeDocument/2006/relationships/image" Target="../media/image956.svg"/><Relationship Id="rId162" Type="http://schemas.openxmlformats.org/officeDocument/2006/relationships/image" Target="../media/image1111.png"/><Relationship Id="rId183" Type="http://schemas.openxmlformats.org/officeDocument/2006/relationships/image" Target="../media/image1132.svg"/><Relationship Id="rId218" Type="http://schemas.openxmlformats.org/officeDocument/2006/relationships/image" Target="../media/image1167.png"/><Relationship Id="rId24" Type="http://schemas.openxmlformats.org/officeDocument/2006/relationships/image" Target="../media/image973.png"/><Relationship Id="rId45" Type="http://schemas.openxmlformats.org/officeDocument/2006/relationships/image" Target="../media/image994.svg"/><Relationship Id="rId66" Type="http://schemas.openxmlformats.org/officeDocument/2006/relationships/image" Target="../media/image1015.png"/><Relationship Id="rId87" Type="http://schemas.openxmlformats.org/officeDocument/2006/relationships/image" Target="../media/image1036.svg"/><Relationship Id="rId110" Type="http://schemas.openxmlformats.org/officeDocument/2006/relationships/image" Target="../media/image1059.png"/><Relationship Id="rId131" Type="http://schemas.openxmlformats.org/officeDocument/2006/relationships/image" Target="../media/image1080.svg"/><Relationship Id="rId152" Type="http://schemas.openxmlformats.org/officeDocument/2006/relationships/image" Target="../media/image1101.png"/><Relationship Id="rId173" Type="http://schemas.openxmlformats.org/officeDocument/2006/relationships/image" Target="../media/image1122.svg"/><Relationship Id="rId194" Type="http://schemas.openxmlformats.org/officeDocument/2006/relationships/image" Target="../media/image1143.png"/><Relationship Id="rId208" Type="http://schemas.openxmlformats.org/officeDocument/2006/relationships/image" Target="../media/image1157.png"/><Relationship Id="rId14" Type="http://schemas.openxmlformats.org/officeDocument/2006/relationships/image" Target="../media/image963.png"/><Relationship Id="rId35" Type="http://schemas.openxmlformats.org/officeDocument/2006/relationships/image" Target="../media/image984.svg"/><Relationship Id="rId56" Type="http://schemas.openxmlformats.org/officeDocument/2006/relationships/image" Target="../media/image1005.png"/><Relationship Id="rId77" Type="http://schemas.openxmlformats.org/officeDocument/2006/relationships/image" Target="../media/image1026.svg"/><Relationship Id="rId100" Type="http://schemas.openxmlformats.org/officeDocument/2006/relationships/image" Target="../media/image1049.png"/><Relationship Id="rId8" Type="http://schemas.openxmlformats.org/officeDocument/2006/relationships/image" Target="../media/image957.png"/><Relationship Id="rId98" Type="http://schemas.openxmlformats.org/officeDocument/2006/relationships/image" Target="../media/image1047.png"/><Relationship Id="rId121" Type="http://schemas.openxmlformats.org/officeDocument/2006/relationships/image" Target="../media/image1070.svg"/><Relationship Id="rId142" Type="http://schemas.openxmlformats.org/officeDocument/2006/relationships/image" Target="../media/image1091.png"/><Relationship Id="rId163" Type="http://schemas.openxmlformats.org/officeDocument/2006/relationships/image" Target="../media/image1112.svg"/><Relationship Id="rId184" Type="http://schemas.openxmlformats.org/officeDocument/2006/relationships/image" Target="../media/image1133.png"/><Relationship Id="rId219" Type="http://schemas.openxmlformats.org/officeDocument/2006/relationships/image" Target="../media/image1168.svg"/><Relationship Id="rId3" Type="http://schemas.openxmlformats.org/officeDocument/2006/relationships/image" Target="../media/image952.svg"/><Relationship Id="rId214" Type="http://schemas.openxmlformats.org/officeDocument/2006/relationships/image" Target="../media/image1163.png"/><Relationship Id="rId25" Type="http://schemas.openxmlformats.org/officeDocument/2006/relationships/image" Target="../media/image974.svg"/><Relationship Id="rId46" Type="http://schemas.openxmlformats.org/officeDocument/2006/relationships/image" Target="../media/image995.png"/><Relationship Id="rId67" Type="http://schemas.openxmlformats.org/officeDocument/2006/relationships/image" Target="../media/image1016.svg"/><Relationship Id="rId116" Type="http://schemas.openxmlformats.org/officeDocument/2006/relationships/image" Target="../media/image1065.png"/><Relationship Id="rId137" Type="http://schemas.openxmlformats.org/officeDocument/2006/relationships/image" Target="../media/image1086.svg"/><Relationship Id="rId158" Type="http://schemas.openxmlformats.org/officeDocument/2006/relationships/image" Target="../media/image1107.png"/><Relationship Id="rId20" Type="http://schemas.openxmlformats.org/officeDocument/2006/relationships/image" Target="../media/image969.png"/><Relationship Id="rId41" Type="http://schemas.openxmlformats.org/officeDocument/2006/relationships/image" Target="../media/image990.svg"/><Relationship Id="rId62" Type="http://schemas.openxmlformats.org/officeDocument/2006/relationships/image" Target="../media/image1011.png"/><Relationship Id="rId83" Type="http://schemas.openxmlformats.org/officeDocument/2006/relationships/image" Target="../media/image1032.svg"/><Relationship Id="rId88" Type="http://schemas.openxmlformats.org/officeDocument/2006/relationships/image" Target="../media/image1037.png"/><Relationship Id="rId111" Type="http://schemas.openxmlformats.org/officeDocument/2006/relationships/image" Target="../media/image1060.svg"/><Relationship Id="rId132" Type="http://schemas.openxmlformats.org/officeDocument/2006/relationships/image" Target="../media/image1081.png"/><Relationship Id="rId153" Type="http://schemas.openxmlformats.org/officeDocument/2006/relationships/image" Target="../media/image1102.svg"/><Relationship Id="rId174" Type="http://schemas.openxmlformats.org/officeDocument/2006/relationships/image" Target="../media/image1123.png"/><Relationship Id="rId179" Type="http://schemas.openxmlformats.org/officeDocument/2006/relationships/image" Target="../media/image1128.svg"/><Relationship Id="rId195" Type="http://schemas.openxmlformats.org/officeDocument/2006/relationships/image" Target="../media/image1144.svg"/><Relationship Id="rId209" Type="http://schemas.openxmlformats.org/officeDocument/2006/relationships/image" Target="../media/image1158.svg"/><Relationship Id="rId190" Type="http://schemas.openxmlformats.org/officeDocument/2006/relationships/image" Target="../media/image1139.png"/><Relationship Id="rId204" Type="http://schemas.openxmlformats.org/officeDocument/2006/relationships/image" Target="../media/image1153.png"/><Relationship Id="rId220" Type="http://schemas.openxmlformats.org/officeDocument/2006/relationships/image" Target="../media/image1169.png"/><Relationship Id="rId225" Type="http://schemas.openxmlformats.org/officeDocument/2006/relationships/image" Target="../media/image1174.svg"/><Relationship Id="rId15" Type="http://schemas.openxmlformats.org/officeDocument/2006/relationships/image" Target="../media/image964.svg"/><Relationship Id="rId36" Type="http://schemas.openxmlformats.org/officeDocument/2006/relationships/image" Target="../media/image985.png"/><Relationship Id="rId57" Type="http://schemas.openxmlformats.org/officeDocument/2006/relationships/image" Target="../media/image1006.svg"/><Relationship Id="rId106" Type="http://schemas.openxmlformats.org/officeDocument/2006/relationships/image" Target="../media/image1055.png"/><Relationship Id="rId127" Type="http://schemas.openxmlformats.org/officeDocument/2006/relationships/image" Target="../media/image1076.svg"/><Relationship Id="rId10" Type="http://schemas.openxmlformats.org/officeDocument/2006/relationships/image" Target="../media/image959.png"/><Relationship Id="rId31" Type="http://schemas.openxmlformats.org/officeDocument/2006/relationships/image" Target="../media/image980.svg"/><Relationship Id="rId52" Type="http://schemas.openxmlformats.org/officeDocument/2006/relationships/image" Target="../media/image1001.png"/><Relationship Id="rId73" Type="http://schemas.openxmlformats.org/officeDocument/2006/relationships/image" Target="../media/image1022.svg"/><Relationship Id="rId78" Type="http://schemas.openxmlformats.org/officeDocument/2006/relationships/image" Target="../media/image1027.png"/><Relationship Id="rId94" Type="http://schemas.openxmlformats.org/officeDocument/2006/relationships/image" Target="../media/image1043.png"/><Relationship Id="rId99" Type="http://schemas.openxmlformats.org/officeDocument/2006/relationships/image" Target="../media/image1048.svg"/><Relationship Id="rId101" Type="http://schemas.openxmlformats.org/officeDocument/2006/relationships/image" Target="../media/image1050.svg"/><Relationship Id="rId122" Type="http://schemas.openxmlformats.org/officeDocument/2006/relationships/image" Target="../media/image1071.png"/><Relationship Id="rId143" Type="http://schemas.openxmlformats.org/officeDocument/2006/relationships/image" Target="../media/image1092.svg"/><Relationship Id="rId148" Type="http://schemas.openxmlformats.org/officeDocument/2006/relationships/image" Target="../media/image1097.png"/><Relationship Id="rId164" Type="http://schemas.openxmlformats.org/officeDocument/2006/relationships/image" Target="../media/image1113.png"/><Relationship Id="rId169" Type="http://schemas.openxmlformats.org/officeDocument/2006/relationships/image" Target="../media/image1118.svg"/><Relationship Id="rId185" Type="http://schemas.openxmlformats.org/officeDocument/2006/relationships/image" Target="../media/image1134.svg"/><Relationship Id="rId4" Type="http://schemas.openxmlformats.org/officeDocument/2006/relationships/image" Target="../media/image953.png"/><Relationship Id="rId9" Type="http://schemas.openxmlformats.org/officeDocument/2006/relationships/image" Target="../media/image958.svg"/><Relationship Id="rId180" Type="http://schemas.openxmlformats.org/officeDocument/2006/relationships/image" Target="../media/image1129.png"/><Relationship Id="rId210" Type="http://schemas.openxmlformats.org/officeDocument/2006/relationships/image" Target="../media/image1159.png"/><Relationship Id="rId215" Type="http://schemas.openxmlformats.org/officeDocument/2006/relationships/image" Target="../media/image1164.svg"/><Relationship Id="rId26" Type="http://schemas.openxmlformats.org/officeDocument/2006/relationships/image" Target="../media/image975.png"/><Relationship Id="rId47" Type="http://schemas.openxmlformats.org/officeDocument/2006/relationships/image" Target="../media/image996.svg"/><Relationship Id="rId68" Type="http://schemas.openxmlformats.org/officeDocument/2006/relationships/image" Target="../media/image1017.png"/><Relationship Id="rId89" Type="http://schemas.openxmlformats.org/officeDocument/2006/relationships/image" Target="../media/image1038.svg"/><Relationship Id="rId112" Type="http://schemas.openxmlformats.org/officeDocument/2006/relationships/image" Target="../media/image1061.png"/><Relationship Id="rId133" Type="http://schemas.openxmlformats.org/officeDocument/2006/relationships/image" Target="../media/image1082.svg"/><Relationship Id="rId154" Type="http://schemas.openxmlformats.org/officeDocument/2006/relationships/image" Target="../media/image1103.png"/><Relationship Id="rId175" Type="http://schemas.openxmlformats.org/officeDocument/2006/relationships/image" Target="../media/image1124.svg"/><Relationship Id="rId196" Type="http://schemas.openxmlformats.org/officeDocument/2006/relationships/image" Target="../media/image1145.png"/><Relationship Id="rId200" Type="http://schemas.openxmlformats.org/officeDocument/2006/relationships/image" Target="../media/image1149.png"/><Relationship Id="rId16" Type="http://schemas.openxmlformats.org/officeDocument/2006/relationships/image" Target="../media/image965.png"/><Relationship Id="rId221" Type="http://schemas.openxmlformats.org/officeDocument/2006/relationships/image" Target="../media/image1170.svg"/><Relationship Id="rId37" Type="http://schemas.openxmlformats.org/officeDocument/2006/relationships/image" Target="../media/image986.svg"/><Relationship Id="rId58" Type="http://schemas.openxmlformats.org/officeDocument/2006/relationships/image" Target="../media/image1007.png"/><Relationship Id="rId79" Type="http://schemas.openxmlformats.org/officeDocument/2006/relationships/image" Target="../media/image1028.svg"/><Relationship Id="rId102" Type="http://schemas.openxmlformats.org/officeDocument/2006/relationships/image" Target="../media/image1051.png"/><Relationship Id="rId123" Type="http://schemas.openxmlformats.org/officeDocument/2006/relationships/image" Target="../media/image1072.svg"/><Relationship Id="rId144" Type="http://schemas.openxmlformats.org/officeDocument/2006/relationships/image" Target="../media/image1093.png"/><Relationship Id="rId90" Type="http://schemas.openxmlformats.org/officeDocument/2006/relationships/image" Target="../media/image1039.png"/><Relationship Id="rId165" Type="http://schemas.openxmlformats.org/officeDocument/2006/relationships/image" Target="../media/image1114.svg"/><Relationship Id="rId186" Type="http://schemas.openxmlformats.org/officeDocument/2006/relationships/image" Target="../media/image1135.png"/><Relationship Id="rId211" Type="http://schemas.openxmlformats.org/officeDocument/2006/relationships/image" Target="../media/image1160.svg"/><Relationship Id="rId27" Type="http://schemas.openxmlformats.org/officeDocument/2006/relationships/image" Target="../media/image976.svg"/><Relationship Id="rId48" Type="http://schemas.openxmlformats.org/officeDocument/2006/relationships/image" Target="../media/image997.png"/><Relationship Id="rId69" Type="http://schemas.openxmlformats.org/officeDocument/2006/relationships/image" Target="../media/image1018.svg"/><Relationship Id="rId113" Type="http://schemas.openxmlformats.org/officeDocument/2006/relationships/image" Target="../media/image1062.svg"/><Relationship Id="rId134" Type="http://schemas.openxmlformats.org/officeDocument/2006/relationships/image" Target="../media/image1083.png"/><Relationship Id="rId80" Type="http://schemas.openxmlformats.org/officeDocument/2006/relationships/image" Target="../media/image1029.png"/><Relationship Id="rId155" Type="http://schemas.openxmlformats.org/officeDocument/2006/relationships/image" Target="../media/image1104.svg"/><Relationship Id="rId176" Type="http://schemas.openxmlformats.org/officeDocument/2006/relationships/image" Target="../media/image1125.png"/><Relationship Id="rId197" Type="http://schemas.openxmlformats.org/officeDocument/2006/relationships/image" Target="../media/image1146.svg"/><Relationship Id="rId201" Type="http://schemas.openxmlformats.org/officeDocument/2006/relationships/image" Target="../media/image1150.svg"/><Relationship Id="rId222" Type="http://schemas.openxmlformats.org/officeDocument/2006/relationships/image" Target="../media/image1171.png"/><Relationship Id="rId17" Type="http://schemas.openxmlformats.org/officeDocument/2006/relationships/image" Target="../media/image966.svg"/><Relationship Id="rId38" Type="http://schemas.openxmlformats.org/officeDocument/2006/relationships/image" Target="../media/image987.png"/><Relationship Id="rId59" Type="http://schemas.openxmlformats.org/officeDocument/2006/relationships/image" Target="../media/image1008.svg"/><Relationship Id="rId103" Type="http://schemas.openxmlformats.org/officeDocument/2006/relationships/image" Target="../media/image1052.svg"/><Relationship Id="rId124" Type="http://schemas.openxmlformats.org/officeDocument/2006/relationships/image" Target="../media/image1073.png"/><Relationship Id="rId70" Type="http://schemas.openxmlformats.org/officeDocument/2006/relationships/image" Target="../media/image1019.png"/><Relationship Id="rId91" Type="http://schemas.openxmlformats.org/officeDocument/2006/relationships/image" Target="../media/image1040.svg"/><Relationship Id="rId145" Type="http://schemas.openxmlformats.org/officeDocument/2006/relationships/image" Target="../media/image1094.svg"/><Relationship Id="rId166" Type="http://schemas.openxmlformats.org/officeDocument/2006/relationships/image" Target="../media/image1115.png"/><Relationship Id="rId187" Type="http://schemas.openxmlformats.org/officeDocument/2006/relationships/image" Target="../media/image1136.svg"/><Relationship Id="rId1" Type="http://schemas.openxmlformats.org/officeDocument/2006/relationships/slideLayout" Target="../slideLayouts/slideLayout1.xml"/><Relationship Id="rId212" Type="http://schemas.openxmlformats.org/officeDocument/2006/relationships/image" Target="../media/image1161.png"/><Relationship Id="rId28" Type="http://schemas.openxmlformats.org/officeDocument/2006/relationships/image" Target="../media/image977.png"/><Relationship Id="rId49" Type="http://schemas.openxmlformats.org/officeDocument/2006/relationships/image" Target="../media/image998.svg"/><Relationship Id="rId114" Type="http://schemas.openxmlformats.org/officeDocument/2006/relationships/image" Target="../media/image1063.png"/><Relationship Id="rId60" Type="http://schemas.openxmlformats.org/officeDocument/2006/relationships/image" Target="../media/image1009.png"/><Relationship Id="rId81" Type="http://schemas.openxmlformats.org/officeDocument/2006/relationships/image" Target="../media/image1030.svg"/><Relationship Id="rId135" Type="http://schemas.openxmlformats.org/officeDocument/2006/relationships/image" Target="../media/image1084.svg"/><Relationship Id="rId156" Type="http://schemas.openxmlformats.org/officeDocument/2006/relationships/image" Target="../media/image1105.png"/><Relationship Id="rId177" Type="http://schemas.openxmlformats.org/officeDocument/2006/relationships/image" Target="../media/image1126.svg"/><Relationship Id="rId198" Type="http://schemas.openxmlformats.org/officeDocument/2006/relationships/image" Target="../media/image1147.png"/><Relationship Id="rId202" Type="http://schemas.openxmlformats.org/officeDocument/2006/relationships/image" Target="../media/image1151.png"/><Relationship Id="rId223" Type="http://schemas.openxmlformats.org/officeDocument/2006/relationships/image" Target="../media/image1172.svg"/><Relationship Id="rId18" Type="http://schemas.openxmlformats.org/officeDocument/2006/relationships/image" Target="../media/image967.png"/><Relationship Id="rId39" Type="http://schemas.openxmlformats.org/officeDocument/2006/relationships/image" Target="../media/image988.svg"/><Relationship Id="rId50" Type="http://schemas.openxmlformats.org/officeDocument/2006/relationships/image" Target="../media/image999.png"/><Relationship Id="rId104" Type="http://schemas.openxmlformats.org/officeDocument/2006/relationships/image" Target="../media/image1053.png"/><Relationship Id="rId125" Type="http://schemas.openxmlformats.org/officeDocument/2006/relationships/image" Target="../media/image1074.svg"/><Relationship Id="rId146" Type="http://schemas.openxmlformats.org/officeDocument/2006/relationships/image" Target="../media/image1095.png"/><Relationship Id="rId167" Type="http://schemas.openxmlformats.org/officeDocument/2006/relationships/image" Target="../media/image1116.svg"/><Relationship Id="rId188" Type="http://schemas.openxmlformats.org/officeDocument/2006/relationships/image" Target="../media/image1137.png"/><Relationship Id="rId71" Type="http://schemas.openxmlformats.org/officeDocument/2006/relationships/image" Target="../media/image1020.svg"/><Relationship Id="rId92" Type="http://schemas.openxmlformats.org/officeDocument/2006/relationships/image" Target="../media/image1041.png"/><Relationship Id="rId213" Type="http://schemas.openxmlformats.org/officeDocument/2006/relationships/image" Target="../media/image1162.svg"/><Relationship Id="rId2" Type="http://schemas.openxmlformats.org/officeDocument/2006/relationships/image" Target="../media/image951.png"/><Relationship Id="rId29" Type="http://schemas.openxmlformats.org/officeDocument/2006/relationships/image" Target="../media/image978.svg"/><Relationship Id="rId40" Type="http://schemas.openxmlformats.org/officeDocument/2006/relationships/image" Target="../media/image989.png"/><Relationship Id="rId115" Type="http://schemas.openxmlformats.org/officeDocument/2006/relationships/image" Target="../media/image1064.svg"/><Relationship Id="rId136" Type="http://schemas.openxmlformats.org/officeDocument/2006/relationships/image" Target="../media/image1085.png"/><Relationship Id="rId157" Type="http://schemas.openxmlformats.org/officeDocument/2006/relationships/image" Target="../media/image1106.svg"/><Relationship Id="rId178" Type="http://schemas.openxmlformats.org/officeDocument/2006/relationships/image" Target="../media/image1127.png"/><Relationship Id="rId61" Type="http://schemas.openxmlformats.org/officeDocument/2006/relationships/image" Target="../media/image1010.svg"/><Relationship Id="rId82" Type="http://schemas.openxmlformats.org/officeDocument/2006/relationships/image" Target="../media/image1031.png"/><Relationship Id="rId199" Type="http://schemas.openxmlformats.org/officeDocument/2006/relationships/image" Target="../media/image1148.svg"/><Relationship Id="rId203" Type="http://schemas.openxmlformats.org/officeDocument/2006/relationships/image" Target="../media/image1152.svg"/><Relationship Id="rId19" Type="http://schemas.openxmlformats.org/officeDocument/2006/relationships/image" Target="../media/image968.svg"/><Relationship Id="rId224" Type="http://schemas.openxmlformats.org/officeDocument/2006/relationships/image" Target="../media/image1173.png"/><Relationship Id="rId30" Type="http://schemas.openxmlformats.org/officeDocument/2006/relationships/image" Target="../media/image979.png"/><Relationship Id="rId105" Type="http://schemas.openxmlformats.org/officeDocument/2006/relationships/image" Target="../media/image1054.svg"/><Relationship Id="rId126" Type="http://schemas.openxmlformats.org/officeDocument/2006/relationships/image" Target="../media/image1075.png"/><Relationship Id="rId147" Type="http://schemas.openxmlformats.org/officeDocument/2006/relationships/image" Target="../media/image1096.svg"/><Relationship Id="rId168" Type="http://schemas.openxmlformats.org/officeDocument/2006/relationships/image" Target="../media/image1117.png"/><Relationship Id="rId51" Type="http://schemas.openxmlformats.org/officeDocument/2006/relationships/image" Target="../media/image1000.svg"/><Relationship Id="rId72" Type="http://schemas.openxmlformats.org/officeDocument/2006/relationships/image" Target="../media/image1021.png"/><Relationship Id="rId93" Type="http://schemas.openxmlformats.org/officeDocument/2006/relationships/image" Target="../media/image1042.svg"/><Relationship Id="rId189" Type="http://schemas.openxmlformats.org/officeDocument/2006/relationships/image" Target="../media/image1138.svg"/></Relationships>
</file>

<file path=ppt/slides/_rels/slide6.xml.rels><?xml version="1.0" encoding="UTF-8" standalone="yes"?>
<Relationships xmlns="http://schemas.openxmlformats.org/package/2006/relationships"><Relationship Id="rId117" Type="http://schemas.openxmlformats.org/officeDocument/2006/relationships/image" Target="../media/image1290.svg"/><Relationship Id="rId21" Type="http://schemas.openxmlformats.org/officeDocument/2006/relationships/image" Target="../media/image1194.svg"/><Relationship Id="rId63" Type="http://schemas.openxmlformats.org/officeDocument/2006/relationships/image" Target="../media/image1236.svg"/><Relationship Id="rId159" Type="http://schemas.openxmlformats.org/officeDocument/2006/relationships/image" Target="../media/image1332.svg"/><Relationship Id="rId170" Type="http://schemas.openxmlformats.org/officeDocument/2006/relationships/image" Target="../media/image1343.png"/><Relationship Id="rId226" Type="http://schemas.openxmlformats.org/officeDocument/2006/relationships/image" Target="../media/image1399.png"/><Relationship Id="rId268" Type="http://schemas.openxmlformats.org/officeDocument/2006/relationships/image" Target="../media/image1441.png"/><Relationship Id="rId11" Type="http://schemas.openxmlformats.org/officeDocument/2006/relationships/image" Target="../media/image1184.svg"/><Relationship Id="rId32" Type="http://schemas.openxmlformats.org/officeDocument/2006/relationships/image" Target="../media/image1205.png"/><Relationship Id="rId53" Type="http://schemas.openxmlformats.org/officeDocument/2006/relationships/image" Target="../media/image1226.svg"/><Relationship Id="rId74" Type="http://schemas.openxmlformats.org/officeDocument/2006/relationships/image" Target="../media/image1247.png"/><Relationship Id="rId128" Type="http://schemas.openxmlformats.org/officeDocument/2006/relationships/image" Target="../media/image1301.png"/><Relationship Id="rId149" Type="http://schemas.openxmlformats.org/officeDocument/2006/relationships/image" Target="../media/image1322.svg"/><Relationship Id="rId5" Type="http://schemas.openxmlformats.org/officeDocument/2006/relationships/image" Target="../media/image1178.svg"/><Relationship Id="rId95" Type="http://schemas.openxmlformats.org/officeDocument/2006/relationships/image" Target="../media/image1268.svg"/><Relationship Id="rId160" Type="http://schemas.openxmlformats.org/officeDocument/2006/relationships/image" Target="../media/image1333.png"/><Relationship Id="rId181" Type="http://schemas.openxmlformats.org/officeDocument/2006/relationships/image" Target="../media/image1354.svg"/><Relationship Id="rId216" Type="http://schemas.openxmlformats.org/officeDocument/2006/relationships/image" Target="../media/image1389.png"/><Relationship Id="rId237" Type="http://schemas.openxmlformats.org/officeDocument/2006/relationships/image" Target="../media/image1410.svg"/><Relationship Id="rId258" Type="http://schemas.openxmlformats.org/officeDocument/2006/relationships/image" Target="../media/image1431.png"/><Relationship Id="rId22" Type="http://schemas.openxmlformats.org/officeDocument/2006/relationships/image" Target="../media/image1195.png"/><Relationship Id="rId43" Type="http://schemas.openxmlformats.org/officeDocument/2006/relationships/image" Target="../media/image1216.svg"/><Relationship Id="rId64" Type="http://schemas.openxmlformats.org/officeDocument/2006/relationships/image" Target="../media/image1237.png"/><Relationship Id="rId118" Type="http://schemas.openxmlformats.org/officeDocument/2006/relationships/image" Target="../media/image1291.png"/><Relationship Id="rId139" Type="http://schemas.openxmlformats.org/officeDocument/2006/relationships/image" Target="../media/image1312.svg"/><Relationship Id="rId85" Type="http://schemas.openxmlformats.org/officeDocument/2006/relationships/image" Target="../media/image1258.svg"/><Relationship Id="rId150" Type="http://schemas.openxmlformats.org/officeDocument/2006/relationships/image" Target="../media/image1323.png"/><Relationship Id="rId171" Type="http://schemas.openxmlformats.org/officeDocument/2006/relationships/image" Target="../media/image1344.svg"/><Relationship Id="rId192" Type="http://schemas.openxmlformats.org/officeDocument/2006/relationships/image" Target="../media/image1365.png"/><Relationship Id="rId206" Type="http://schemas.openxmlformats.org/officeDocument/2006/relationships/image" Target="../media/image1379.png"/><Relationship Id="rId227" Type="http://schemas.openxmlformats.org/officeDocument/2006/relationships/image" Target="../media/image1400.svg"/><Relationship Id="rId248" Type="http://schemas.openxmlformats.org/officeDocument/2006/relationships/image" Target="../media/image1421.png"/><Relationship Id="rId269" Type="http://schemas.openxmlformats.org/officeDocument/2006/relationships/image" Target="../media/image1442.svg"/><Relationship Id="rId12" Type="http://schemas.openxmlformats.org/officeDocument/2006/relationships/image" Target="../media/image1185.png"/><Relationship Id="rId33" Type="http://schemas.openxmlformats.org/officeDocument/2006/relationships/image" Target="../media/image1206.svg"/><Relationship Id="rId108" Type="http://schemas.openxmlformats.org/officeDocument/2006/relationships/image" Target="../media/image1281.png"/><Relationship Id="rId129" Type="http://schemas.openxmlformats.org/officeDocument/2006/relationships/image" Target="../media/image1302.svg"/><Relationship Id="rId54" Type="http://schemas.openxmlformats.org/officeDocument/2006/relationships/image" Target="../media/image1227.png"/><Relationship Id="rId75" Type="http://schemas.openxmlformats.org/officeDocument/2006/relationships/image" Target="../media/image1248.svg"/><Relationship Id="rId96" Type="http://schemas.openxmlformats.org/officeDocument/2006/relationships/image" Target="../media/image1269.png"/><Relationship Id="rId140" Type="http://schemas.openxmlformats.org/officeDocument/2006/relationships/image" Target="../media/image1313.png"/><Relationship Id="rId161" Type="http://schemas.openxmlformats.org/officeDocument/2006/relationships/image" Target="../media/image1334.svg"/><Relationship Id="rId182" Type="http://schemas.openxmlformats.org/officeDocument/2006/relationships/image" Target="../media/image1355.png"/><Relationship Id="rId217" Type="http://schemas.openxmlformats.org/officeDocument/2006/relationships/image" Target="../media/image1390.svg"/><Relationship Id="rId6" Type="http://schemas.openxmlformats.org/officeDocument/2006/relationships/image" Target="../media/image1179.png"/><Relationship Id="rId238" Type="http://schemas.openxmlformats.org/officeDocument/2006/relationships/image" Target="../media/image1411.png"/><Relationship Id="rId259" Type="http://schemas.openxmlformats.org/officeDocument/2006/relationships/image" Target="../media/image1432.svg"/><Relationship Id="rId23" Type="http://schemas.openxmlformats.org/officeDocument/2006/relationships/image" Target="../media/image1196.svg"/><Relationship Id="rId119" Type="http://schemas.openxmlformats.org/officeDocument/2006/relationships/image" Target="../media/image1292.svg"/><Relationship Id="rId270" Type="http://schemas.openxmlformats.org/officeDocument/2006/relationships/image" Target="../media/image1443.png"/><Relationship Id="rId44" Type="http://schemas.openxmlformats.org/officeDocument/2006/relationships/image" Target="../media/image1217.png"/><Relationship Id="rId65" Type="http://schemas.openxmlformats.org/officeDocument/2006/relationships/image" Target="../media/image1238.svg"/><Relationship Id="rId86" Type="http://schemas.openxmlformats.org/officeDocument/2006/relationships/image" Target="../media/image1259.png"/><Relationship Id="rId130" Type="http://schemas.openxmlformats.org/officeDocument/2006/relationships/image" Target="../media/image1303.png"/><Relationship Id="rId151" Type="http://schemas.openxmlformats.org/officeDocument/2006/relationships/image" Target="../media/image1324.svg"/><Relationship Id="rId172" Type="http://schemas.openxmlformats.org/officeDocument/2006/relationships/image" Target="../media/image1345.png"/><Relationship Id="rId193" Type="http://schemas.openxmlformats.org/officeDocument/2006/relationships/image" Target="../media/image1366.svg"/><Relationship Id="rId207" Type="http://schemas.openxmlformats.org/officeDocument/2006/relationships/image" Target="../media/image1380.svg"/><Relationship Id="rId228" Type="http://schemas.openxmlformats.org/officeDocument/2006/relationships/image" Target="../media/image1401.png"/><Relationship Id="rId249" Type="http://schemas.openxmlformats.org/officeDocument/2006/relationships/image" Target="../media/image1422.svg"/><Relationship Id="rId13" Type="http://schemas.openxmlformats.org/officeDocument/2006/relationships/image" Target="../media/image1186.svg"/><Relationship Id="rId109" Type="http://schemas.openxmlformats.org/officeDocument/2006/relationships/image" Target="../media/image1282.svg"/><Relationship Id="rId260" Type="http://schemas.openxmlformats.org/officeDocument/2006/relationships/image" Target="../media/image1433.png"/><Relationship Id="rId34" Type="http://schemas.openxmlformats.org/officeDocument/2006/relationships/image" Target="../media/image1207.png"/><Relationship Id="rId55" Type="http://schemas.openxmlformats.org/officeDocument/2006/relationships/image" Target="../media/image1228.svg"/><Relationship Id="rId76" Type="http://schemas.openxmlformats.org/officeDocument/2006/relationships/image" Target="../media/image1249.png"/><Relationship Id="rId97" Type="http://schemas.openxmlformats.org/officeDocument/2006/relationships/image" Target="../media/image1270.svg"/><Relationship Id="rId120" Type="http://schemas.openxmlformats.org/officeDocument/2006/relationships/image" Target="../media/image1293.png"/><Relationship Id="rId141" Type="http://schemas.openxmlformats.org/officeDocument/2006/relationships/image" Target="../media/image1314.svg"/><Relationship Id="rId7" Type="http://schemas.openxmlformats.org/officeDocument/2006/relationships/image" Target="../media/image1180.svg"/><Relationship Id="rId162" Type="http://schemas.openxmlformats.org/officeDocument/2006/relationships/image" Target="../media/image1335.png"/><Relationship Id="rId183" Type="http://schemas.openxmlformats.org/officeDocument/2006/relationships/image" Target="../media/image1356.svg"/><Relationship Id="rId218" Type="http://schemas.openxmlformats.org/officeDocument/2006/relationships/image" Target="../media/image1391.png"/><Relationship Id="rId239" Type="http://schemas.openxmlformats.org/officeDocument/2006/relationships/image" Target="../media/image1412.svg"/><Relationship Id="rId250" Type="http://schemas.openxmlformats.org/officeDocument/2006/relationships/image" Target="../media/image1423.png"/><Relationship Id="rId271" Type="http://schemas.openxmlformats.org/officeDocument/2006/relationships/image" Target="../media/image1444.svg"/><Relationship Id="rId24" Type="http://schemas.openxmlformats.org/officeDocument/2006/relationships/image" Target="../media/image1197.png"/><Relationship Id="rId45" Type="http://schemas.openxmlformats.org/officeDocument/2006/relationships/image" Target="../media/image1218.svg"/><Relationship Id="rId66" Type="http://schemas.openxmlformats.org/officeDocument/2006/relationships/image" Target="../media/image1239.png"/><Relationship Id="rId87" Type="http://schemas.openxmlformats.org/officeDocument/2006/relationships/image" Target="../media/image1260.svg"/><Relationship Id="rId110" Type="http://schemas.openxmlformats.org/officeDocument/2006/relationships/image" Target="../media/image1283.png"/><Relationship Id="rId131" Type="http://schemas.openxmlformats.org/officeDocument/2006/relationships/image" Target="../media/image1304.svg"/><Relationship Id="rId152" Type="http://schemas.openxmlformats.org/officeDocument/2006/relationships/image" Target="../media/image1325.png"/><Relationship Id="rId173" Type="http://schemas.openxmlformats.org/officeDocument/2006/relationships/image" Target="../media/image1346.svg"/><Relationship Id="rId194" Type="http://schemas.openxmlformats.org/officeDocument/2006/relationships/image" Target="../media/image1367.png"/><Relationship Id="rId208" Type="http://schemas.openxmlformats.org/officeDocument/2006/relationships/image" Target="../media/image1381.png"/><Relationship Id="rId229" Type="http://schemas.openxmlformats.org/officeDocument/2006/relationships/image" Target="../media/image1402.svg"/><Relationship Id="rId240" Type="http://schemas.openxmlformats.org/officeDocument/2006/relationships/image" Target="../media/image1413.png"/><Relationship Id="rId261" Type="http://schemas.openxmlformats.org/officeDocument/2006/relationships/image" Target="../media/image1434.svg"/><Relationship Id="rId14" Type="http://schemas.openxmlformats.org/officeDocument/2006/relationships/image" Target="../media/image1187.png"/><Relationship Id="rId35" Type="http://schemas.openxmlformats.org/officeDocument/2006/relationships/image" Target="../media/image1208.svg"/><Relationship Id="rId56" Type="http://schemas.openxmlformats.org/officeDocument/2006/relationships/image" Target="../media/image1229.png"/><Relationship Id="rId77" Type="http://schemas.openxmlformats.org/officeDocument/2006/relationships/image" Target="../media/image1250.svg"/><Relationship Id="rId100" Type="http://schemas.openxmlformats.org/officeDocument/2006/relationships/image" Target="../media/image1273.png"/><Relationship Id="rId8" Type="http://schemas.openxmlformats.org/officeDocument/2006/relationships/image" Target="../media/image1181.png"/><Relationship Id="rId98" Type="http://schemas.openxmlformats.org/officeDocument/2006/relationships/image" Target="../media/image1271.png"/><Relationship Id="rId121" Type="http://schemas.openxmlformats.org/officeDocument/2006/relationships/image" Target="../media/image1294.svg"/><Relationship Id="rId142" Type="http://schemas.openxmlformats.org/officeDocument/2006/relationships/image" Target="../media/image1315.png"/><Relationship Id="rId163" Type="http://schemas.openxmlformats.org/officeDocument/2006/relationships/image" Target="../media/image1336.svg"/><Relationship Id="rId184" Type="http://schemas.openxmlformats.org/officeDocument/2006/relationships/image" Target="../media/image1357.png"/><Relationship Id="rId219" Type="http://schemas.openxmlformats.org/officeDocument/2006/relationships/image" Target="../media/image1392.svg"/><Relationship Id="rId230" Type="http://schemas.openxmlformats.org/officeDocument/2006/relationships/image" Target="../media/image1403.png"/><Relationship Id="rId251" Type="http://schemas.openxmlformats.org/officeDocument/2006/relationships/image" Target="../media/image1424.svg"/><Relationship Id="rId25" Type="http://schemas.openxmlformats.org/officeDocument/2006/relationships/image" Target="../media/image1198.svg"/><Relationship Id="rId46" Type="http://schemas.openxmlformats.org/officeDocument/2006/relationships/image" Target="../media/image1219.png"/><Relationship Id="rId67" Type="http://schemas.openxmlformats.org/officeDocument/2006/relationships/image" Target="../media/image1240.svg"/><Relationship Id="rId88" Type="http://schemas.openxmlformats.org/officeDocument/2006/relationships/image" Target="../media/image1261.png"/><Relationship Id="rId111" Type="http://schemas.openxmlformats.org/officeDocument/2006/relationships/image" Target="../media/image1284.svg"/><Relationship Id="rId132" Type="http://schemas.openxmlformats.org/officeDocument/2006/relationships/image" Target="../media/image1305.png"/><Relationship Id="rId153" Type="http://schemas.openxmlformats.org/officeDocument/2006/relationships/image" Target="../media/image1326.svg"/><Relationship Id="rId174" Type="http://schemas.openxmlformats.org/officeDocument/2006/relationships/image" Target="../media/image1347.png"/><Relationship Id="rId195" Type="http://schemas.openxmlformats.org/officeDocument/2006/relationships/image" Target="../media/image1368.svg"/><Relationship Id="rId209" Type="http://schemas.openxmlformats.org/officeDocument/2006/relationships/image" Target="../media/image1382.svg"/><Relationship Id="rId220" Type="http://schemas.openxmlformats.org/officeDocument/2006/relationships/image" Target="../media/image1393.png"/><Relationship Id="rId241" Type="http://schemas.openxmlformats.org/officeDocument/2006/relationships/image" Target="../media/image1414.svg"/><Relationship Id="rId15" Type="http://schemas.openxmlformats.org/officeDocument/2006/relationships/image" Target="../media/image1188.svg"/><Relationship Id="rId36" Type="http://schemas.openxmlformats.org/officeDocument/2006/relationships/image" Target="../media/image1209.png"/><Relationship Id="rId57" Type="http://schemas.openxmlformats.org/officeDocument/2006/relationships/image" Target="../media/image1230.svg"/><Relationship Id="rId262" Type="http://schemas.openxmlformats.org/officeDocument/2006/relationships/image" Target="../media/image1435.png"/><Relationship Id="rId78" Type="http://schemas.openxmlformats.org/officeDocument/2006/relationships/image" Target="../media/image1251.png"/><Relationship Id="rId99" Type="http://schemas.openxmlformats.org/officeDocument/2006/relationships/image" Target="../media/image1272.svg"/><Relationship Id="rId101" Type="http://schemas.openxmlformats.org/officeDocument/2006/relationships/image" Target="../media/image1274.svg"/><Relationship Id="rId122" Type="http://schemas.openxmlformats.org/officeDocument/2006/relationships/image" Target="../media/image1295.png"/><Relationship Id="rId143" Type="http://schemas.openxmlformats.org/officeDocument/2006/relationships/image" Target="../media/image1316.svg"/><Relationship Id="rId164" Type="http://schemas.openxmlformats.org/officeDocument/2006/relationships/image" Target="../media/image1337.png"/><Relationship Id="rId185" Type="http://schemas.openxmlformats.org/officeDocument/2006/relationships/image" Target="../media/image1358.svg"/><Relationship Id="rId9" Type="http://schemas.openxmlformats.org/officeDocument/2006/relationships/image" Target="../media/image1182.svg"/><Relationship Id="rId210" Type="http://schemas.openxmlformats.org/officeDocument/2006/relationships/image" Target="../media/image1383.png"/><Relationship Id="rId26" Type="http://schemas.openxmlformats.org/officeDocument/2006/relationships/image" Target="../media/image1199.png"/><Relationship Id="rId231" Type="http://schemas.openxmlformats.org/officeDocument/2006/relationships/image" Target="../media/image1404.svg"/><Relationship Id="rId252" Type="http://schemas.openxmlformats.org/officeDocument/2006/relationships/image" Target="../media/image1425.png"/><Relationship Id="rId47" Type="http://schemas.openxmlformats.org/officeDocument/2006/relationships/image" Target="../media/image1220.svg"/><Relationship Id="rId68" Type="http://schemas.openxmlformats.org/officeDocument/2006/relationships/image" Target="../media/image1241.png"/><Relationship Id="rId89" Type="http://schemas.openxmlformats.org/officeDocument/2006/relationships/image" Target="../media/image1262.svg"/><Relationship Id="rId112" Type="http://schemas.openxmlformats.org/officeDocument/2006/relationships/image" Target="../media/image1285.png"/><Relationship Id="rId133" Type="http://schemas.openxmlformats.org/officeDocument/2006/relationships/image" Target="../media/image1306.svg"/><Relationship Id="rId154" Type="http://schemas.openxmlformats.org/officeDocument/2006/relationships/image" Target="../media/image1327.png"/><Relationship Id="rId175" Type="http://schemas.openxmlformats.org/officeDocument/2006/relationships/image" Target="../media/image1348.svg"/><Relationship Id="rId196" Type="http://schemas.openxmlformats.org/officeDocument/2006/relationships/image" Target="../media/image1369.png"/><Relationship Id="rId200" Type="http://schemas.openxmlformats.org/officeDocument/2006/relationships/image" Target="../media/image1373.png"/><Relationship Id="rId16" Type="http://schemas.openxmlformats.org/officeDocument/2006/relationships/image" Target="../media/image1189.png"/><Relationship Id="rId221" Type="http://schemas.openxmlformats.org/officeDocument/2006/relationships/image" Target="../media/image1394.svg"/><Relationship Id="rId242" Type="http://schemas.openxmlformats.org/officeDocument/2006/relationships/image" Target="../media/image1415.png"/><Relationship Id="rId263" Type="http://schemas.openxmlformats.org/officeDocument/2006/relationships/image" Target="../media/image1436.svg"/><Relationship Id="rId37" Type="http://schemas.openxmlformats.org/officeDocument/2006/relationships/image" Target="../media/image1210.svg"/><Relationship Id="rId58" Type="http://schemas.openxmlformats.org/officeDocument/2006/relationships/image" Target="../media/image1231.png"/><Relationship Id="rId79" Type="http://schemas.openxmlformats.org/officeDocument/2006/relationships/image" Target="../media/image1252.svg"/><Relationship Id="rId102" Type="http://schemas.openxmlformats.org/officeDocument/2006/relationships/image" Target="../media/image1275.png"/><Relationship Id="rId123" Type="http://schemas.openxmlformats.org/officeDocument/2006/relationships/image" Target="../media/image1296.svg"/><Relationship Id="rId144" Type="http://schemas.openxmlformats.org/officeDocument/2006/relationships/image" Target="../media/image1317.png"/><Relationship Id="rId90" Type="http://schemas.openxmlformats.org/officeDocument/2006/relationships/image" Target="../media/image1263.png"/><Relationship Id="rId165" Type="http://schemas.openxmlformats.org/officeDocument/2006/relationships/image" Target="../media/image1338.svg"/><Relationship Id="rId186" Type="http://schemas.openxmlformats.org/officeDocument/2006/relationships/image" Target="../media/image1359.png"/><Relationship Id="rId211" Type="http://schemas.openxmlformats.org/officeDocument/2006/relationships/image" Target="../media/image1384.svg"/><Relationship Id="rId232" Type="http://schemas.openxmlformats.org/officeDocument/2006/relationships/image" Target="../media/image1405.png"/><Relationship Id="rId253" Type="http://schemas.openxmlformats.org/officeDocument/2006/relationships/image" Target="../media/image1426.svg"/><Relationship Id="rId27" Type="http://schemas.openxmlformats.org/officeDocument/2006/relationships/image" Target="../media/image1200.svg"/><Relationship Id="rId48" Type="http://schemas.openxmlformats.org/officeDocument/2006/relationships/image" Target="../media/image1221.png"/><Relationship Id="rId69" Type="http://schemas.openxmlformats.org/officeDocument/2006/relationships/image" Target="../media/image1242.svg"/><Relationship Id="rId113" Type="http://schemas.openxmlformats.org/officeDocument/2006/relationships/image" Target="../media/image1286.svg"/><Relationship Id="rId134" Type="http://schemas.openxmlformats.org/officeDocument/2006/relationships/image" Target="../media/image1307.png"/><Relationship Id="rId80" Type="http://schemas.openxmlformats.org/officeDocument/2006/relationships/image" Target="../media/image1253.png"/><Relationship Id="rId155" Type="http://schemas.openxmlformats.org/officeDocument/2006/relationships/image" Target="../media/image1328.svg"/><Relationship Id="rId176" Type="http://schemas.openxmlformats.org/officeDocument/2006/relationships/image" Target="../media/image1349.png"/><Relationship Id="rId197" Type="http://schemas.openxmlformats.org/officeDocument/2006/relationships/image" Target="../media/image1370.svg"/><Relationship Id="rId201" Type="http://schemas.openxmlformats.org/officeDocument/2006/relationships/image" Target="../media/image1374.svg"/><Relationship Id="rId222" Type="http://schemas.openxmlformats.org/officeDocument/2006/relationships/image" Target="../media/image1395.png"/><Relationship Id="rId243" Type="http://schemas.openxmlformats.org/officeDocument/2006/relationships/image" Target="../media/image1416.svg"/><Relationship Id="rId264" Type="http://schemas.openxmlformats.org/officeDocument/2006/relationships/image" Target="../media/image1437.png"/><Relationship Id="rId17" Type="http://schemas.openxmlformats.org/officeDocument/2006/relationships/image" Target="../media/image1190.svg"/><Relationship Id="rId38" Type="http://schemas.openxmlformats.org/officeDocument/2006/relationships/image" Target="../media/image1211.png"/><Relationship Id="rId59" Type="http://schemas.openxmlformats.org/officeDocument/2006/relationships/image" Target="../media/image1232.svg"/><Relationship Id="rId103" Type="http://schemas.openxmlformats.org/officeDocument/2006/relationships/image" Target="../media/image1276.svg"/><Relationship Id="rId124" Type="http://schemas.openxmlformats.org/officeDocument/2006/relationships/image" Target="../media/image1297.png"/><Relationship Id="rId70" Type="http://schemas.openxmlformats.org/officeDocument/2006/relationships/image" Target="../media/image1243.png"/><Relationship Id="rId91" Type="http://schemas.openxmlformats.org/officeDocument/2006/relationships/image" Target="../media/image1264.svg"/><Relationship Id="rId145" Type="http://schemas.openxmlformats.org/officeDocument/2006/relationships/image" Target="../media/image1318.svg"/><Relationship Id="rId166" Type="http://schemas.openxmlformats.org/officeDocument/2006/relationships/image" Target="../media/image1339.png"/><Relationship Id="rId187" Type="http://schemas.openxmlformats.org/officeDocument/2006/relationships/image" Target="../media/image1360.svg"/><Relationship Id="rId1" Type="http://schemas.openxmlformats.org/officeDocument/2006/relationships/slideLayout" Target="../slideLayouts/slideLayout1.xml"/><Relationship Id="rId212" Type="http://schemas.openxmlformats.org/officeDocument/2006/relationships/image" Target="../media/image1385.png"/><Relationship Id="rId233" Type="http://schemas.openxmlformats.org/officeDocument/2006/relationships/image" Target="../media/image1406.svg"/><Relationship Id="rId254" Type="http://schemas.openxmlformats.org/officeDocument/2006/relationships/image" Target="../media/image1427.png"/><Relationship Id="rId28" Type="http://schemas.openxmlformats.org/officeDocument/2006/relationships/image" Target="../media/image1201.png"/><Relationship Id="rId49" Type="http://schemas.openxmlformats.org/officeDocument/2006/relationships/image" Target="../media/image1222.svg"/><Relationship Id="rId114" Type="http://schemas.openxmlformats.org/officeDocument/2006/relationships/image" Target="../media/image1287.png"/><Relationship Id="rId60" Type="http://schemas.openxmlformats.org/officeDocument/2006/relationships/image" Target="../media/image1233.png"/><Relationship Id="rId81" Type="http://schemas.openxmlformats.org/officeDocument/2006/relationships/image" Target="../media/image1254.svg"/><Relationship Id="rId135" Type="http://schemas.openxmlformats.org/officeDocument/2006/relationships/image" Target="../media/image1308.svg"/><Relationship Id="rId156" Type="http://schemas.openxmlformats.org/officeDocument/2006/relationships/image" Target="../media/image1329.png"/><Relationship Id="rId177" Type="http://schemas.openxmlformats.org/officeDocument/2006/relationships/image" Target="../media/image1350.svg"/><Relationship Id="rId198" Type="http://schemas.openxmlformats.org/officeDocument/2006/relationships/image" Target="../media/image1371.png"/><Relationship Id="rId202" Type="http://schemas.openxmlformats.org/officeDocument/2006/relationships/image" Target="../media/image1375.png"/><Relationship Id="rId223" Type="http://schemas.openxmlformats.org/officeDocument/2006/relationships/image" Target="../media/image1396.svg"/><Relationship Id="rId244" Type="http://schemas.openxmlformats.org/officeDocument/2006/relationships/image" Target="../media/image1417.png"/><Relationship Id="rId18" Type="http://schemas.openxmlformats.org/officeDocument/2006/relationships/image" Target="../media/image1191.png"/><Relationship Id="rId39" Type="http://schemas.openxmlformats.org/officeDocument/2006/relationships/image" Target="../media/image1212.svg"/><Relationship Id="rId265" Type="http://schemas.openxmlformats.org/officeDocument/2006/relationships/image" Target="../media/image1438.svg"/><Relationship Id="rId50" Type="http://schemas.openxmlformats.org/officeDocument/2006/relationships/image" Target="../media/image1223.png"/><Relationship Id="rId104" Type="http://schemas.openxmlformats.org/officeDocument/2006/relationships/image" Target="../media/image1277.png"/><Relationship Id="rId125" Type="http://schemas.openxmlformats.org/officeDocument/2006/relationships/image" Target="../media/image1298.svg"/><Relationship Id="rId146" Type="http://schemas.openxmlformats.org/officeDocument/2006/relationships/image" Target="../media/image1319.png"/><Relationship Id="rId167" Type="http://schemas.openxmlformats.org/officeDocument/2006/relationships/image" Target="../media/image1340.svg"/><Relationship Id="rId188" Type="http://schemas.openxmlformats.org/officeDocument/2006/relationships/image" Target="../media/image1361.png"/><Relationship Id="rId71" Type="http://schemas.openxmlformats.org/officeDocument/2006/relationships/image" Target="../media/image1244.svg"/><Relationship Id="rId92" Type="http://schemas.openxmlformats.org/officeDocument/2006/relationships/image" Target="../media/image1265.png"/><Relationship Id="rId213" Type="http://schemas.openxmlformats.org/officeDocument/2006/relationships/image" Target="../media/image1386.svg"/><Relationship Id="rId234" Type="http://schemas.openxmlformats.org/officeDocument/2006/relationships/image" Target="../media/image1407.png"/><Relationship Id="rId2" Type="http://schemas.openxmlformats.org/officeDocument/2006/relationships/image" Target="../media/image1175.png"/><Relationship Id="rId29" Type="http://schemas.openxmlformats.org/officeDocument/2006/relationships/image" Target="../media/image1202.svg"/><Relationship Id="rId255" Type="http://schemas.openxmlformats.org/officeDocument/2006/relationships/image" Target="../media/image1428.svg"/><Relationship Id="rId40" Type="http://schemas.openxmlformats.org/officeDocument/2006/relationships/image" Target="../media/image1213.png"/><Relationship Id="rId115" Type="http://schemas.openxmlformats.org/officeDocument/2006/relationships/image" Target="../media/image1288.svg"/><Relationship Id="rId136" Type="http://schemas.openxmlformats.org/officeDocument/2006/relationships/image" Target="../media/image1309.png"/><Relationship Id="rId157" Type="http://schemas.openxmlformats.org/officeDocument/2006/relationships/image" Target="../media/image1330.svg"/><Relationship Id="rId178" Type="http://schemas.openxmlformats.org/officeDocument/2006/relationships/image" Target="../media/image1351.png"/><Relationship Id="rId61" Type="http://schemas.openxmlformats.org/officeDocument/2006/relationships/image" Target="../media/image1234.svg"/><Relationship Id="rId82" Type="http://schemas.openxmlformats.org/officeDocument/2006/relationships/image" Target="../media/image1255.png"/><Relationship Id="rId199" Type="http://schemas.openxmlformats.org/officeDocument/2006/relationships/image" Target="../media/image1372.svg"/><Relationship Id="rId203" Type="http://schemas.openxmlformats.org/officeDocument/2006/relationships/image" Target="../media/image1376.svg"/><Relationship Id="rId19" Type="http://schemas.openxmlformats.org/officeDocument/2006/relationships/image" Target="../media/image1192.svg"/><Relationship Id="rId224" Type="http://schemas.openxmlformats.org/officeDocument/2006/relationships/image" Target="../media/image1397.png"/><Relationship Id="rId245" Type="http://schemas.openxmlformats.org/officeDocument/2006/relationships/image" Target="../media/image1418.svg"/><Relationship Id="rId266" Type="http://schemas.openxmlformats.org/officeDocument/2006/relationships/image" Target="../media/image1439.png"/><Relationship Id="rId30" Type="http://schemas.openxmlformats.org/officeDocument/2006/relationships/image" Target="../media/image1203.png"/><Relationship Id="rId105" Type="http://schemas.openxmlformats.org/officeDocument/2006/relationships/image" Target="../media/image1278.svg"/><Relationship Id="rId126" Type="http://schemas.openxmlformats.org/officeDocument/2006/relationships/image" Target="../media/image1299.png"/><Relationship Id="rId147" Type="http://schemas.openxmlformats.org/officeDocument/2006/relationships/image" Target="../media/image1320.svg"/><Relationship Id="rId168" Type="http://schemas.openxmlformats.org/officeDocument/2006/relationships/image" Target="../media/image1341.png"/><Relationship Id="rId51" Type="http://schemas.openxmlformats.org/officeDocument/2006/relationships/image" Target="../media/image1224.svg"/><Relationship Id="rId72" Type="http://schemas.openxmlformats.org/officeDocument/2006/relationships/image" Target="../media/image1245.png"/><Relationship Id="rId93" Type="http://schemas.openxmlformats.org/officeDocument/2006/relationships/image" Target="../media/image1266.svg"/><Relationship Id="rId189" Type="http://schemas.openxmlformats.org/officeDocument/2006/relationships/image" Target="../media/image1362.svg"/><Relationship Id="rId3" Type="http://schemas.openxmlformats.org/officeDocument/2006/relationships/image" Target="../media/image1176.svg"/><Relationship Id="rId214" Type="http://schemas.openxmlformats.org/officeDocument/2006/relationships/image" Target="../media/image1387.png"/><Relationship Id="rId235" Type="http://schemas.openxmlformats.org/officeDocument/2006/relationships/image" Target="../media/image1408.svg"/><Relationship Id="rId256" Type="http://schemas.openxmlformats.org/officeDocument/2006/relationships/image" Target="../media/image1429.png"/><Relationship Id="rId116" Type="http://schemas.openxmlformats.org/officeDocument/2006/relationships/image" Target="../media/image1289.png"/><Relationship Id="rId137" Type="http://schemas.openxmlformats.org/officeDocument/2006/relationships/image" Target="../media/image1310.svg"/><Relationship Id="rId158" Type="http://schemas.openxmlformats.org/officeDocument/2006/relationships/image" Target="../media/image1331.png"/><Relationship Id="rId20" Type="http://schemas.openxmlformats.org/officeDocument/2006/relationships/image" Target="../media/image1193.png"/><Relationship Id="rId41" Type="http://schemas.openxmlformats.org/officeDocument/2006/relationships/image" Target="../media/image1214.svg"/><Relationship Id="rId62" Type="http://schemas.openxmlformats.org/officeDocument/2006/relationships/image" Target="../media/image1235.png"/><Relationship Id="rId83" Type="http://schemas.openxmlformats.org/officeDocument/2006/relationships/image" Target="../media/image1256.svg"/><Relationship Id="rId179" Type="http://schemas.openxmlformats.org/officeDocument/2006/relationships/image" Target="../media/image1352.svg"/><Relationship Id="rId190" Type="http://schemas.openxmlformats.org/officeDocument/2006/relationships/image" Target="../media/image1363.png"/><Relationship Id="rId204" Type="http://schemas.openxmlformats.org/officeDocument/2006/relationships/image" Target="../media/image1377.png"/><Relationship Id="rId225" Type="http://schemas.openxmlformats.org/officeDocument/2006/relationships/image" Target="../media/image1398.svg"/><Relationship Id="rId246" Type="http://schemas.openxmlformats.org/officeDocument/2006/relationships/image" Target="../media/image1419.png"/><Relationship Id="rId267" Type="http://schemas.openxmlformats.org/officeDocument/2006/relationships/image" Target="../media/image1440.svg"/><Relationship Id="rId106" Type="http://schemas.openxmlformats.org/officeDocument/2006/relationships/image" Target="../media/image1279.png"/><Relationship Id="rId127" Type="http://schemas.openxmlformats.org/officeDocument/2006/relationships/image" Target="../media/image1300.svg"/><Relationship Id="rId10" Type="http://schemas.openxmlformats.org/officeDocument/2006/relationships/image" Target="../media/image1183.png"/><Relationship Id="rId31" Type="http://schemas.openxmlformats.org/officeDocument/2006/relationships/image" Target="../media/image1204.svg"/><Relationship Id="rId52" Type="http://schemas.openxmlformats.org/officeDocument/2006/relationships/image" Target="../media/image1225.png"/><Relationship Id="rId73" Type="http://schemas.openxmlformats.org/officeDocument/2006/relationships/image" Target="../media/image1246.svg"/><Relationship Id="rId94" Type="http://schemas.openxmlformats.org/officeDocument/2006/relationships/image" Target="../media/image1267.png"/><Relationship Id="rId148" Type="http://schemas.openxmlformats.org/officeDocument/2006/relationships/image" Target="../media/image1321.png"/><Relationship Id="rId169" Type="http://schemas.openxmlformats.org/officeDocument/2006/relationships/image" Target="../media/image1342.svg"/><Relationship Id="rId4" Type="http://schemas.openxmlformats.org/officeDocument/2006/relationships/image" Target="../media/image1177.png"/><Relationship Id="rId180" Type="http://schemas.openxmlformats.org/officeDocument/2006/relationships/image" Target="../media/image1353.png"/><Relationship Id="rId215" Type="http://schemas.openxmlformats.org/officeDocument/2006/relationships/image" Target="../media/image1388.svg"/><Relationship Id="rId236" Type="http://schemas.openxmlformats.org/officeDocument/2006/relationships/image" Target="../media/image1409.png"/><Relationship Id="rId257" Type="http://schemas.openxmlformats.org/officeDocument/2006/relationships/image" Target="../media/image1430.svg"/><Relationship Id="rId42" Type="http://schemas.openxmlformats.org/officeDocument/2006/relationships/image" Target="../media/image1215.png"/><Relationship Id="rId84" Type="http://schemas.openxmlformats.org/officeDocument/2006/relationships/image" Target="../media/image1257.png"/><Relationship Id="rId138" Type="http://schemas.openxmlformats.org/officeDocument/2006/relationships/image" Target="../media/image1311.png"/><Relationship Id="rId191" Type="http://schemas.openxmlformats.org/officeDocument/2006/relationships/image" Target="../media/image1364.svg"/><Relationship Id="rId205" Type="http://schemas.openxmlformats.org/officeDocument/2006/relationships/image" Target="../media/image1378.svg"/><Relationship Id="rId247" Type="http://schemas.openxmlformats.org/officeDocument/2006/relationships/image" Target="../media/image1420.svg"/><Relationship Id="rId107" Type="http://schemas.openxmlformats.org/officeDocument/2006/relationships/image" Target="../media/image1280.svg"/></Relationships>
</file>

<file path=ppt/slides/_rels/slide7.xml.rels><?xml version="1.0" encoding="UTF-8" standalone="yes"?>
<Relationships xmlns="http://schemas.openxmlformats.org/package/2006/relationships"><Relationship Id="rId117" Type="http://schemas.openxmlformats.org/officeDocument/2006/relationships/image" Target="../media/image1560.svg"/><Relationship Id="rId21" Type="http://schemas.openxmlformats.org/officeDocument/2006/relationships/image" Target="../media/image1464.svg"/><Relationship Id="rId42" Type="http://schemas.openxmlformats.org/officeDocument/2006/relationships/image" Target="../media/image1485.png"/><Relationship Id="rId63" Type="http://schemas.openxmlformats.org/officeDocument/2006/relationships/image" Target="../media/image1506.svg"/><Relationship Id="rId84" Type="http://schemas.openxmlformats.org/officeDocument/2006/relationships/image" Target="../media/image1527.png"/><Relationship Id="rId138" Type="http://schemas.openxmlformats.org/officeDocument/2006/relationships/image" Target="../media/image1581.png"/><Relationship Id="rId159" Type="http://schemas.openxmlformats.org/officeDocument/2006/relationships/image" Target="../media/image1602.svg"/><Relationship Id="rId170" Type="http://schemas.openxmlformats.org/officeDocument/2006/relationships/image" Target="../media/image1613.png"/><Relationship Id="rId191" Type="http://schemas.openxmlformats.org/officeDocument/2006/relationships/image" Target="../media/image1634.svg"/><Relationship Id="rId205" Type="http://schemas.openxmlformats.org/officeDocument/2006/relationships/image" Target="../media/image1648.svg"/><Relationship Id="rId107" Type="http://schemas.openxmlformats.org/officeDocument/2006/relationships/image" Target="../media/image1550.svg"/><Relationship Id="rId11" Type="http://schemas.openxmlformats.org/officeDocument/2006/relationships/image" Target="../media/image1454.svg"/><Relationship Id="rId32" Type="http://schemas.openxmlformats.org/officeDocument/2006/relationships/image" Target="../media/image1475.png"/><Relationship Id="rId53" Type="http://schemas.openxmlformats.org/officeDocument/2006/relationships/image" Target="../media/image1496.svg"/><Relationship Id="rId74" Type="http://schemas.openxmlformats.org/officeDocument/2006/relationships/image" Target="../media/image1517.png"/><Relationship Id="rId128" Type="http://schemas.openxmlformats.org/officeDocument/2006/relationships/image" Target="../media/image1571.png"/><Relationship Id="rId149" Type="http://schemas.openxmlformats.org/officeDocument/2006/relationships/image" Target="../media/image1592.svg"/><Relationship Id="rId5" Type="http://schemas.openxmlformats.org/officeDocument/2006/relationships/image" Target="../media/image1448.svg"/><Relationship Id="rId95" Type="http://schemas.openxmlformats.org/officeDocument/2006/relationships/image" Target="../media/image1538.svg"/><Relationship Id="rId160" Type="http://schemas.openxmlformats.org/officeDocument/2006/relationships/image" Target="../media/image1603.png"/><Relationship Id="rId181" Type="http://schemas.openxmlformats.org/officeDocument/2006/relationships/image" Target="../media/image1624.svg"/><Relationship Id="rId22" Type="http://schemas.openxmlformats.org/officeDocument/2006/relationships/image" Target="../media/image1465.png"/><Relationship Id="rId43" Type="http://schemas.openxmlformats.org/officeDocument/2006/relationships/image" Target="../media/image1486.svg"/><Relationship Id="rId64" Type="http://schemas.openxmlformats.org/officeDocument/2006/relationships/image" Target="../media/image1507.png"/><Relationship Id="rId118" Type="http://schemas.openxmlformats.org/officeDocument/2006/relationships/image" Target="../media/image1561.png"/><Relationship Id="rId139" Type="http://schemas.openxmlformats.org/officeDocument/2006/relationships/image" Target="../media/image1582.svg"/><Relationship Id="rId85" Type="http://schemas.openxmlformats.org/officeDocument/2006/relationships/image" Target="../media/image1528.svg"/><Relationship Id="rId150" Type="http://schemas.openxmlformats.org/officeDocument/2006/relationships/image" Target="../media/image1593.png"/><Relationship Id="rId171" Type="http://schemas.openxmlformats.org/officeDocument/2006/relationships/image" Target="../media/image1614.svg"/><Relationship Id="rId192" Type="http://schemas.openxmlformats.org/officeDocument/2006/relationships/image" Target="../media/image1635.png"/><Relationship Id="rId206" Type="http://schemas.openxmlformats.org/officeDocument/2006/relationships/image" Target="../media/image1649.png"/><Relationship Id="rId12" Type="http://schemas.openxmlformats.org/officeDocument/2006/relationships/image" Target="../media/image1455.png"/><Relationship Id="rId33" Type="http://schemas.openxmlformats.org/officeDocument/2006/relationships/image" Target="../media/image1476.svg"/><Relationship Id="rId108" Type="http://schemas.openxmlformats.org/officeDocument/2006/relationships/image" Target="../media/image1551.png"/><Relationship Id="rId129" Type="http://schemas.openxmlformats.org/officeDocument/2006/relationships/image" Target="../media/image1572.svg"/><Relationship Id="rId54" Type="http://schemas.openxmlformats.org/officeDocument/2006/relationships/image" Target="../media/image1497.png"/><Relationship Id="rId75" Type="http://schemas.openxmlformats.org/officeDocument/2006/relationships/image" Target="../media/image1518.svg"/><Relationship Id="rId96" Type="http://schemas.openxmlformats.org/officeDocument/2006/relationships/image" Target="../media/image1539.png"/><Relationship Id="rId140" Type="http://schemas.openxmlformats.org/officeDocument/2006/relationships/image" Target="../media/image1583.png"/><Relationship Id="rId161" Type="http://schemas.openxmlformats.org/officeDocument/2006/relationships/image" Target="../media/image1604.svg"/><Relationship Id="rId182" Type="http://schemas.openxmlformats.org/officeDocument/2006/relationships/image" Target="../media/image1625.png"/><Relationship Id="rId6" Type="http://schemas.openxmlformats.org/officeDocument/2006/relationships/image" Target="../media/image1449.png"/><Relationship Id="rId23" Type="http://schemas.openxmlformats.org/officeDocument/2006/relationships/image" Target="../media/image1466.svg"/><Relationship Id="rId119" Type="http://schemas.openxmlformats.org/officeDocument/2006/relationships/image" Target="../media/image1562.svg"/><Relationship Id="rId44" Type="http://schemas.openxmlformats.org/officeDocument/2006/relationships/image" Target="../media/image1487.png"/><Relationship Id="rId65" Type="http://schemas.openxmlformats.org/officeDocument/2006/relationships/image" Target="../media/image1508.svg"/><Relationship Id="rId86" Type="http://schemas.openxmlformats.org/officeDocument/2006/relationships/image" Target="../media/image1529.png"/><Relationship Id="rId130" Type="http://schemas.openxmlformats.org/officeDocument/2006/relationships/image" Target="../media/image1573.png"/><Relationship Id="rId151" Type="http://schemas.openxmlformats.org/officeDocument/2006/relationships/image" Target="../media/image1594.svg"/><Relationship Id="rId172" Type="http://schemas.openxmlformats.org/officeDocument/2006/relationships/image" Target="../media/image1615.png"/><Relationship Id="rId193" Type="http://schemas.openxmlformats.org/officeDocument/2006/relationships/image" Target="../media/image1636.svg"/><Relationship Id="rId207" Type="http://schemas.openxmlformats.org/officeDocument/2006/relationships/image" Target="../media/image1650.svg"/><Relationship Id="rId13" Type="http://schemas.openxmlformats.org/officeDocument/2006/relationships/image" Target="../media/image1456.svg"/><Relationship Id="rId109" Type="http://schemas.openxmlformats.org/officeDocument/2006/relationships/image" Target="../media/image1552.svg"/><Relationship Id="rId34" Type="http://schemas.openxmlformats.org/officeDocument/2006/relationships/image" Target="../media/image1477.png"/><Relationship Id="rId55" Type="http://schemas.openxmlformats.org/officeDocument/2006/relationships/image" Target="../media/image1498.svg"/><Relationship Id="rId76" Type="http://schemas.openxmlformats.org/officeDocument/2006/relationships/image" Target="../media/image1519.png"/><Relationship Id="rId97" Type="http://schemas.openxmlformats.org/officeDocument/2006/relationships/image" Target="../media/image1540.svg"/><Relationship Id="rId120" Type="http://schemas.openxmlformats.org/officeDocument/2006/relationships/image" Target="../media/image1563.png"/><Relationship Id="rId141" Type="http://schemas.openxmlformats.org/officeDocument/2006/relationships/image" Target="../media/image1584.svg"/><Relationship Id="rId7" Type="http://schemas.openxmlformats.org/officeDocument/2006/relationships/image" Target="../media/image1450.svg"/><Relationship Id="rId162" Type="http://schemas.openxmlformats.org/officeDocument/2006/relationships/image" Target="../media/image1605.png"/><Relationship Id="rId183" Type="http://schemas.openxmlformats.org/officeDocument/2006/relationships/image" Target="../media/image1626.svg"/><Relationship Id="rId24" Type="http://schemas.openxmlformats.org/officeDocument/2006/relationships/image" Target="../media/image1467.png"/><Relationship Id="rId45" Type="http://schemas.openxmlformats.org/officeDocument/2006/relationships/image" Target="../media/image1488.svg"/><Relationship Id="rId66" Type="http://schemas.openxmlformats.org/officeDocument/2006/relationships/image" Target="../media/image1509.png"/><Relationship Id="rId87" Type="http://schemas.openxmlformats.org/officeDocument/2006/relationships/image" Target="../media/image1530.svg"/><Relationship Id="rId110" Type="http://schemas.openxmlformats.org/officeDocument/2006/relationships/image" Target="../media/image1553.png"/><Relationship Id="rId131" Type="http://schemas.openxmlformats.org/officeDocument/2006/relationships/image" Target="../media/image1574.svg"/><Relationship Id="rId61" Type="http://schemas.openxmlformats.org/officeDocument/2006/relationships/image" Target="../media/image1504.svg"/><Relationship Id="rId82" Type="http://schemas.openxmlformats.org/officeDocument/2006/relationships/image" Target="../media/image1525.png"/><Relationship Id="rId152" Type="http://schemas.openxmlformats.org/officeDocument/2006/relationships/image" Target="../media/image1595.png"/><Relationship Id="rId173" Type="http://schemas.openxmlformats.org/officeDocument/2006/relationships/image" Target="../media/image1616.svg"/><Relationship Id="rId194" Type="http://schemas.openxmlformats.org/officeDocument/2006/relationships/image" Target="../media/image1637.png"/><Relationship Id="rId199" Type="http://schemas.openxmlformats.org/officeDocument/2006/relationships/image" Target="../media/image1642.svg"/><Relationship Id="rId203" Type="http://schemas.openxmlformats.org/officeDocument/2006/relationships/image" Target="../media/image1646.svg"/><Relationship Id="rId208" Type="http://schemas.openxmlformats.org/officeDocument/2006/relationships/image" Target="../media/image1651.png"/><Relationship Id="rId19" Type="http://schemas.openxmlformats.org/officeDocument/2006/relationships/image" Target="../media/image1462.svg"/><Relationship Id="rId14" Type="http://schemas.openxmlformats.org/officeDocument/2006/relationships/image" Target="../media/image1457.png"/><Relationship Id="rId30" Type="http://schemas.openxmlformats.org/officeDocument/2006/relationships/image" Target="../media/image1473.png"/><Relationship Id="rId35" Type="http://schemas.openxmlformats.org/officeDocument/2006/relationships/image" Target="../media/image1478.svg"/><Relationship Id="rId56" Type="http://schemas.openxmlformats.org/officeDocument/2006/relationships/image" Target="../media/image1499.png"/><Relationship Id="rId77" Type="http://schemas.openxmlformats.org/officeDocument/2006/relationships/image" Target="../media/image1520.svg"/><Relationship Id="rId100" Type="http://schemas.openxmlformats.org/officeDocument/2006/relationships/image" Target="../media/image1543.png"/><Relationship Id="rId105" Type="http://schemas.openxmlformats.org/officeDocument/2006/relationships/image" Target="../media/image1548.svg"/><Relationship Id="rId126" Type="http://schemas.openxmlformats.org/officeDocument/2006/relationships/image" Target="../media/image1569.png"/><Relationship Id="rId147" Type="http://schemas.openxmlformats.org/officeDocument/2006/relationships/image" Target="../media/image1590.svg"/><Relationship Id="rId168" Type="http://schemas.openxmlformats.org/officeDocument/2006/relationships/image" Target="../media/image1611.png"/><Relationship Id="rId8" Type="http://schemas.openxmlformats.org/officeDocument/2006/relationships/image" Target="../media/image1451.png"/><Relationship Id="rId51" Type="http://schemas.openxmlformats.org/officeDocument/2006/relationships/image" Target="../media/image1494.svg"/><Relationship Id="rId72" Type="http://schemas.openxmlformats.org/officeDocument/2006/relationships/image" Target="../media/image1515.png"/><Relationship Id="rId93" Type="http://schemas.openxmlformats.org/officeDocument/2006/relationships/image" Target="../media/image1536.svg"/><Relationship Id="rId98" Type="http://schemas.openxmlformats.org/officeDocument/2006/relationships/image" Target="../media/image1541.png"/><Relationship Id="rId121" Type="http://schemas.openxmlformats.org/officeDocument/2006/relationships/image" Target="../media/image1564.svg"/><Relationship Id="rId142" Type="http://schemas.openxmlformats.org/officeDocument/2006/relationships/image" Target="../media/image1585.png"/><Relationship Id="rId163" Type="http://schemas.openxmlformats.org/officeDocument/2006/relationships/image" Target="../media/image1606.svg"/><Relationship Id="rId184" Type="http://schemas.openxmlformats.org/officeDocument/2006/relationships/image" Target="../media/image1627.png"/><Relationship Id="rId189" Type="http://schemas.openxmlformats.org/officeDocument/2006/relationships/image" Target="../media/image1632.svg"/><Relationship Id="rId3" Type="http://schemas.openxmlformats.org/officeDocument/2006/relationships/image" Target="../media/image1446.svg"/><Relationship Id="rId25" Type="http://schemas.openxmlformats.org/officeDocument/2006/relationships/image" Target="../media/image1468.svg"/><Relationship Id="rId46" Type="http://schemas.openxmlformats.org/officeDocument/2006/relationships/image" Target="../media/image1489.png"/><Relationship Id="rId67" Type="http://schemas.openxmlformats.org/officeDocument/2006/relationships/image" Target="../media/image1510.svg"/><Relationship Id="rId116" Type="http://schemas.openxmlformats.org/officeDocument/2006/relationships/image" Target="../media/image1559.png"/><Relationship Id="rId137" Type="http://schemas.openxmlformats.org/officeDocument/2006/relationships/image" Target="../media/image1580.svg"/><Relationship Id="rId158" Type="http://schemas.openxmlformats.org/officeDocument/2006/relationships/image" Target="../media/image1601.png"/><Relationship Id="rId20" Type="http://schemas.openxmlformats.org/officeDocument/2006/relationships/image" Target="../media/image1463.png"/><Relationship Id="rId41" Type="http://schemas.openxmlformats.org/officeDocument/2006/relationships/image" Target="../media/image1484.svg"/><Relationship Id="rId62" Type="http://schemas.openxmlformats.org/officeDocument/2006/relationships/image" Target="../media/image1505.png"/><Relationship Id="rId83" Type="http://schemas.openxmlformats.org/officeDocument/2006/relationships/image" Target="../media/image1526.svg"/><Relationship Id="rId88" Type="http://schemas.openxmlformats.org/officeDocument/2006/relationships/image" Target="../media/image1531.png"/><Relationship Id="rId111" Type="http://schemas.openxmlformats.org/officeDocument/2006/relationships/image" Target="../media/image1554.svg"/><Relationship Id="rId132" Type="http://schemas.openxmlformats.org/officeDocument/2006/relationships/image" Target="../media/image1575.png"/><Relationship Id="rId153" Type="http://schemas.openxmlformats.org/officeDocument/2006/relationships/image" Target="../media/image1596.svg"/><Relationship Id="rId174" Type="http://schemas.openxmlformats.org/officeDocument/2006/relationships/image" Target="../media/image1617.png"/><Relationship Id="rId179" Type="http://schemas.openxmlformats.org/officeDocument/2006/relationships/image" Target="../media/image1622.svg"/><Relationship Id="rId195" Type="http://schemas.openxmlformats.org/officeDocument/2006/relationships/image" Target="../media/image1638.svg"/><Relationship Id="rId209" Type="http://schemas.openxmlformats.org/officeDocument/2006/relationships/image" Target="../media/image1652.svg"/><Relationship Id="rId190" Type="http://schemas.openxmlformats.org/officeDocument/2006/relationships/image" Target="../media/image1633.png"/><Relationship Id="rId204" Type="http://schemas.openxmlformats.org/officeDocument/2006/relationships/image" Target="../media/image1647.png"/><Relationship Id="rId15" Type="http://schemas.openxmlformats.org/officeDocument/2006/relationships/image" Target="../media/image1458.svg"/><Relationship Id="rId36" Type="http://schemas.openxmlformats.org/officeDocument/2006/relationships/image" Target="../media/image1479.png"/><Relationship Id="rId57" Type="http://schemas.openxmlformats.org/officeDocument/2006/relationships/image" Target="../media/image1500.svg"/><Relationship Id="rId106" Type="http://schemas.openxmlformats.org/officeDocument/2006/relationships/image" Target="../media/image1549.png"/><Relationship Id="rId127" Type="http://schemas.openxmlformats.org/officeDocument/2006/relationships/image" Target="../media/image1570.svg"/><Relationship Id="rId10" Type="http://schemas.openxmlformats.org/officeDocument/2006/relationships/image" Target="../media/image1453.png"/><Relationship Id="rId31" Type="http://schemas.openxmlformats.org/officeDocument/2006/relationships/image" Target="../media/image1474.svg"/><Relationship Id="rId52" Type="http://schemas.openxmlformats.org/officeDocument/2006/relationships/image" Target="../media/image1495.png"/><Relationship Id="rId73" Type="http://schemas.openxmlformats.org/officeDocument/2006/relationships/image" Target="../media/image1516.svg"/><Relationship Id="rId78" Type="http://schemas.openxmlformats.org/officeDocument/2006/relationships/image" Target="../media/image1521.png"/><Relationship Id="rId94" Type="http://schemas.openxmlformats.org/officeDocument/2006/relationships/image" Target="../media/image1537.png"/><Relationship Id="rId99" Type="http://schemas.openxmlformats.org/officeDocument/2006/relationships/image" Target="../media/image1542.svg"/><Relationship Id="rId101" Type="http://schemas.openxmlformats.org/officeDocument/2006/relationships/image" Target="../media/image1544.svg"/><Relationship Id="rId122" Type="http://schemas.openxmlformats.org/officeDocument/2006/relationships/image" Target="../media/image1565.png"/><Relationship Id="rId143" Type="http://schemas.openxmlformats.org/officeDocument/2006/relationships/image" Target="../media/image1586.svg"/><Relationship Id="rId148" Type="http://schemas.openxmlformats.org/officeDocument/2006/relationships/image" Target="../media/image1591.png"/><Relationship Id="rId164" Type="http://schemas.openxmlformats.org/officeDocument/2006/relationships/image" Target="../media/image1607.png"/><Relationship Id="rId169" Type="http://schemas.openxmlformats.org/officeDocument/2006/relationships/image" Target="../media/image1612.svg"/><Relationship Id="rId185" Type="http://schemas.openxmlformats.org/officeDocument/2006/relationships/image" Target="../media/image1628.svg"/><Relationship Id="rId4" Type="http://schemas.openxmlformats.org/officeDocument/2006/relationships/image" Target="../media/image1447.png"/><Relationship Id="rId9" Type="http://schemas.openxmlformats.org/officeDocument/2006/relationships/image" Target="../media/image1452.svg"/><Relationship Id="rId180" Type="http://schemas.openxmlformats.org/officeDocument/2006/relationships/image" Target="../media/image1623.png"/><Relationship Id="rId26" Type="http://schemas.openxmlformats.org/officeDocument/2006/relationships/image" Target="../media/image1469.png"/><Relationship Id="rId47" Type="http://schemas.openxmlformats.org/officeDocument/2006/relationships/image" Target="../media/image1490.svg"/><Relationship Id="rId68" Type="http://schemas.openxmlformats.org/officeDocument/2006/relationships/image" Target="../media/image1511.png"/><Relationship Id="rId89" Type="http://schemas.openxmlformats.org/officeDocument/2006/relationships/image" Target="../media/image1532.svg"/><Relationship Id="rId112" Type="http://schemas.openxmlformats.org/officeDocument/2006/relationships/image" Target="../media/image1555.png"/><Relationship Id="rId133" Type="http://schemas.openxmlformats.org/officeDocument/2006/relationships/image" Target="../media/image1576.svg"/><Relationship Id="rId154" Type="http://schemas.openxmlformats.org/officeDocument/2006/relationships/image" Target="../media/image1597.png"/><Relationship Id="rId175" Type="http://schemas.openxmlformats.org/officeDocument/2006/relationships/image" Target="../media/image1618.svg"/><Relationship Id="rId196" Type="http://schemas.openxmlformats.org/officeDocument/2006/relationships/image" Target="../media/image1639.png"/><Relationship Id="rId200" Type="http://schemas.openxmlformats.org/officeDocument/2006/relationships/image" Target="../media/image1643.png"/><Relationship Id="rId16" Type="http://schemas.openxmlformats.org/officeDocument/2006/relationships/image" Target="../media/image1459.png"/><Relationship Id="rId37" Type="http://schemas.openxmlformats.org/officeDocument/2006/relationships/image" Target="../media/image1480.svg"/><Relationship Id="rId58" Type="http://schemas.openxmlformats.org/officeDocument/2006/relationships/image" Target="../media/image1501.png"/><Relationship Id="rId79" Type="http://schemas.openxmlformats.org/officeDocument/2006/relationships/image" Target="../media/image1522.svg"/><Relationship Id="rId102" Type="http://schemas.openxmlformats.org/officeDocument/2006/relationships/image" Target="../media/image1545.png"/><Relationship Id="rId123" Type="http://schemas.openxmlformats.org/officeDocument/2006/relationships/image" Target="../media/image1566.svg"/><Relationship Id="rId144" Type="http://schemas.openxmlformats.org/officeDocument/2006/relationships/image" Target="../media/image1587.png"/><Relationship Id="rId90" Type="http://schemas.openxmlformats.org/officeDocument/2006/relationships/image" Target="../media/image1533.png"/><Relationship Id="rId165" Type="http://schemas.openxmlformats.org/officeDocument/2006/relationships/image" Target="../media/image1608.svg"/><Relationship Id="rId186" Type="http://schemas.openxmlformats.org/officeDocument/2006/relationships/image" Target="../media/image1629.png"/><Relationship Id="rId27" Type="http://schemas.openxmlformats.org/officeDocument/2006/relationships/image" Target="../media/image1470.svg"/><Relationship Id="rId48" Type="http://schemas.openxmlformats.org/officeDocument/2006/relationships/image" Target="../media/image1491.png"/><Relationship Id="rId69" Type="http://schemas.openxmlformats.org/officeDocument/2006/relationships/image" Target="../media/image1512.svg"/><Relationship Id="rId113" Type="http://schemas.openxmlformats.org/officeDocument/2006/relationships/image" Target="../media/image1556.svg"/><Relationship Id="rId134" Type="http://schemas.openxmlformats.org/officeDocument/2006/relationships/image" Target="../media/image1577.png"/><Relationship Id="rId80" Type="http://schemas.openxmlformats.org/officeDocument/2006/relationships/image" Target="../media/image1523.png"/><Relationship Id="rId155" Type="http://schemas.openxmlformats.org/officeDocument/2006/relationships/image" Target="../media/image1598.svg"/><Relationship Id="rId176" Type="http://schemas.openxmlformats.org/officeDocument/2006/relationships/image" Target="../media/image1619.png"/><Relationship Id="rId197" Type="http://schemas.openxmlformats.org/officeDocument/2006/relationships/image" Target="../media/image1640.svg"/><Relationship Id="rId201" Type="http://schemas.openxmlformats.org/officeDocument/2006/relationships/image" Target="../media/image1644.svg"/><Relationship Id="rId17" Type="http://schemas.openxmlformats.org/officeDocument/2006/relationships/image" Target="../media/image1460.svg"/><Relationship Id="rId38" Type="http://schemas.openxmlformats.org/officeDocument/2006/relationships/image" Target="../media/image1481.png"/><Relationship Id="rId59" Type="http://schemas.openxmlformats.org/officeDocument/2006/relationships/image" Target="../media/image1502.svg"/><Relationship Id="rId103" Type="http://schemas.openxmlformats.org/officeDocument/2006/relationships/image" Target="../media/image1546.svg"/><Relationship Id="rId124" Type="http://schemas.openxmlformats.org/officeDocument/2006/relationships/image" Target="../media/image1567.png"/><Relationship Id="rId70" Type="http://schemas.openxmlformats.org/officeDocument/2006/relationships/image" Target="../media/image1513.png"/><Relationship Id="rId91" Type="http://schemas.openxmlformats.org/officeDocument/2006/relationships/image" Target="../media/image1534.svg"/><Relationship Id="rId145" Type="http://schemas.openxmlformats.org/officeDocument/2006/relationships/image" Target="../media/image1588.svg"/><Relationship Id="rId166" Type="http://schemas.openxmlformats.org/officeDocument/2006/relationships/image" Target="../media/image1609.png"/><Relationship Id="rId187" Type="http://schemas.openxmlformats.org/officeDocument/2006/relationships/image" Target="../media/image1630.svg"/><Relationship Id="rId1" Type="http://schemas.openxmlformats.org/officeDocument/2006/relationships/slideLayout" Target="../slideLayouts/slideLayout1.xml"/><Relationship Id="rId28" Type="http://schemas.openxmlformats.org/officeDocument/2006/relationships/image" Target="../media/image1471.png"/><Relationship Id="rId49" Type="http://schemas.openxmlformats.org/officeDocument/2006/relationships/image" Target="../media/image1492.svg"/><Relationship Id="rId114" Type="http://schemas.openxmlformats.org/officeDocument/2006/relationships/image" Target="../media/image1557.png"/><Relationship Id="rId60" Type="http://schemas.openxmlformats.org/officeDocument/2006/relationships/image" Target="../media/image1503.png"/><Relationship Id="rId81" Type="http://schemas.openxmlformats.org/officeDocument/2006/relationships/image" Target="../media/image1524.svg"/><Relationship Id="rId135" Type="http://schemas.openxmlformats.org/officeDocument/2006/relationships/image" Target="../media/image1578.svg"/><Relationship Id="rId156" Type="http://schemas.openxmlformats.org/officeDocument/2006/relationships/image" Target="../media/image1599.png"/><Relationship Id="rId177" Type="http://schemas.openxmlformats.org/officeDocument/2006/relationships/image" Target="../media/image1620.svg"/><Relationship Id="rId198" Type="http://schemas.openxmlformats.org/officeDocument/2006/relationships/image" Target="../media/image1641.png"/><Relationship Id="rId202" Type="http://schemas.openxmlformats.org/officeDocument/2006/relationships/image" Target="../media/image1645.png"/><Relationship Id="rId18" Type="http://schemas.openxmlformats.org/officeDocument/2006/relationships/image" Target="../media/image1461.png"/><Relationship Id="rId39" Type="http://schemas.openxmlformats.org/officeDocument/2006/relationships/image" Target="../media/image1482.svg"/><Relationship Id="rId50" Type="http://schemas.openxmlformats.org/officeDocument/2006/relationships/image" Target="../media/image1493.png"/><Relationship Id="rId104" Type="http://schemas.openxmlformats.org/officeDocument/2006/relationships/image" Target="../media/image1547.png"/><Relationship Id="rId125" Type="http://schemas.openxmlformats.org/officeDocument/2006/relationships/image" Target="../media/image1568.svg"/><Relationship Id="rId146" Type="http://schemas.openxmlformats.org/officeDocument/2006/relationships/image" Target="../media/image1589.png"/><Relationship Id="rId167" Type="http://schemas.openxmlformats.org/officeDocument/2006/relationships/image" Target="../media/image1610.svg"/><Relationship Id="rId188" Type="http://schemas.openxmlformats.org/officeDocument/2006/relationships/image" Target="../media/image1631.png"/><Relationship Id="rId71" Type="http://schemas.openxmlformats.org/officeDocument/2006/relationships/image" Target="../media/image1514.svg"/><Relationship Id="rId92" Type="http://schemas.openxmlformats.org/officeDocument/2006/relationships/image" Target="../media/image1535.png"/><Relationship Id="rId2" Type="http://schemas.openxmlformats.org/officeDocument/2006/relationships/image" Target="../media/image1445.png"/><Relationship Id="rId29" Type="http://schemas.openxmlformats.org/officeDocument/2006/relationships/image" Target="../media/image1472.svg"/><Relationship Id="rId40" Type="http://schemas.openxmlformats.org/officeDocument/2006/relationships/image" Target="../media/image1483.png"/><Relationship Id="rId115" Type="http://schemas.openxmlformats.org/officeDocument/2006/relationships/image" Target="../media/image1558.svg"/><Relationship Id="rId136" Type="http://schemas.openxmlformats.org/officeDocument/2006/relationships/image" Target="../media/image1579.png"/><Relationship Id="rId157" Type="http://schemas.openxmlformats.org/officeDocument/2006/relationships/image" Target="../media/image1600.svg"/><Relationship Id="rId178" Type="http://schemas.openxmlformats.org/officeDocument/2006/relationships/image" Target="../media/image1621.png"/></Relationships>
</file>

<file path=ppt/slides/_rels/slide8.xml.rels><?xml version="1.0" encoding="UTF-8" standalone="yes"?>
<Relationships xmlns="http://schemas.openxmlformats.org/package/2006/relationships"><Relationship Id="rId117" Type="http://schemas.openxmlformats.org/officeDocument/2006/relationships/image" Target="../media/image1768.svg"/><Relationship Id="rId21" Type="http://schemas.openxmlformats.org/officeDocument/2006/relationships/image" Target="../media/image1672.svg"/><Relationship Id="rId42" Type="http://schemas.openxmlformats.org/officeDocument/2006/relationships/image" Target="../media/image1693.png"/><Relationship Id="rId63" Type="http://schemas.openxmlformats.org/officeDocument/2006/relationships/image" Target="../media/image1714.svg"/><Relationship Id="rId84" Type="http://schemas.openxmlformats.org/officeDocument/2006/relationships/image" Target="../media/image1735.png"/><Relationship Id="rId138" Type="http://schemas.openxmlformats.org/officeDocument/2006/relationships/image" Target="../media/image1789.png"/><Relationship Id="rId159" Type="http://schemas.openxmlformats.org/officeDocument/2006/relationships/image" Target="../media/image1810.svg"/><Relationship Id="rId170" Type="http://schemas.openxmlformats.org/officeDocument/2006/relationships/image" Target="../media/image1821.png"/><Relationship Id="rId191" Type="http://schemas.openxmlformats.org/officeDocument/2006/relationships/image" Target="../media/image1842.svg"/><Relationship Id="rId205" Type="http://schemas.openxmlformats.org/officeDocument/2006/relationships/image" Target="../media/image1856.svg"/><Relationship Id="rId226" Type="http://schemas.openxmlformats.org/officeDocument/2006/relationships/image" Target="../media/image1877.png"/><Relationship Id="rId247" Type="http://schemas.openxmlformats.org/officeDocument/2006/relationships/image" Target="../media/image1898.svg"/><Relationship Id="rId107" Type="http://schemas.openxmlformats.org/officeDocument/2006/relationships/image" Target="../media/image1758.svg"/><Relationship Id="rId11" Type="http://schemas.openxmlformats.org/officeDocument/2006/relationships/image" Target="../media/image1662.svg"/><Relationship Id="rId32" Type="http://schemas.openxmlformats.org/officeDocument/2006/relationships/image" Target="../media/image1683.png"/><Relationship Id="rId53" Type="http://schemas.openxmlformats.org/officeDocument/2006/relationships/image" Target="../media/image1704.svg"/><Relationship Id="rId74" Type="http://schemas.openxmlformats.org/officeDocument/2006/relationships/image" Target="../media/image1725.png"/><Relationship Id="rId128" Type="http://schemas.openxmlformats.org/officeDocument/2006/relationships/image" Target="../media/image1779.png"/><Relationship Id="rId149" Type="http://schemas.openxmlformats.org/officeDocument/2006/relationships/image" Target="../media/image1800.svg"/><Relationship Id="rId5" Type="http://schemas.openxmlformats.org/officeDocument/2006/relationships/image" Target="../media/image1656.svg"/><Relationship Id="rId95" Type="http://schemas.openxmlformats.org/officeDocument/2006/relationships/image" Target="../media/image1746.svg"/><Relationship Id="rId160" Type="http://schemas.openxmlformats.org/officeDocument/2006/relationships/image" Target="../media/image1811.png"/><Relationship Id="rId181" Type="http://schemas.openxmlformats.org/officeDocument/2006/relationships/image" Target="../media/image1832.svg"/><Relationship Id="rId216" Type="http://schemas.openxmlformats.org/officeDocument/2006/relationships/image" Target="../media/image1867.png"/><Relationship Id="rId237" Type="http://schemas.openxmlformats.org/officeDocument/2006/relationships/image" Target="../media/image1888.svg"/><Relationship Id="rId22" Type="http://schemas.openxmlformats.org/officeDocument/2006/relationships/image" Target="../media/image1673.png"/><Relationship Id="rId43" Type="http://schemas.openxmlformats.org/officeDocument/2006/relationships/image" Target="../media/image1694.svg"/><Relationship Id="rId64" Type="http://schemas.openxmlformats.org/officeDocument/2006/relationships/image" Target="../media/image1715.png"/><Relationship Id="rId118" Type="http://schemas.openxmlformats.org/officeDocument/2006/relationships/image" Target="../media/image1769.png"/><Relationship Id="rId139" Type="http://schemas.openxmlformats.org/officeDocument/2006/relationships/image" Target="../media/image1790.svg"/><Relationship Id="rId85" Type="http://schemas.openxmlformats.org/officeDocument/2006/relationships/image" Target="../media/image1736.svg"/><Relationship Id="rId150" Type="http://schemas.openxmlformats.org/officeDocument/2006/relationships/image" Target="../media/image1801.png"/><Relationship Id="rId171" Type="http://schemas.openxmlformats.org/officeDocument/2006/relationships/image" Target="../media/image1822.svg"/><Relationship Id="rId192" Type="http://schemas.openxmlformats.org/officeDocument/2006/relationships/image" Target="../media/image1843.png"/><Relationship Id="rId206" Type="http://schemas.openxmlformats.org/officeDocument/2006/relationships/image" Target="../media/image1857.png"/><Relationship Id="rId227" Type="http://schemas.openxmlformats.org/officeDocument/2006/relationships/image" Target="../media/image1878.svg"/><Relationship Id="rId248" Type="http://schemas.openxmlformats.org/officeDocument/2006/relationships/image" Target="../media/image1899.png"/><Relationship Id="rId12" Type="http://schemas.openxmlformats.org/officeDocument/2006/relationships/image" Target="../media/image1663.png"/><Relationship Id="rId33" Type="http://schemas.openxmlformats.org/officeDocument/2006/relationships/image" Target="../media/image1684.svg"/><Relationship Id="rId108" Type="http://schemas.openxmlformats.org/officeDocument/2006/relationships/image" Target="../media/image1759.png"/><Relationship Id="rId129" Type="http://schemas.openxmlformats.org/officeDocument/2006/relationships/image" Target="../media/image1780.svg"/><Relationship Id="rId54" Type="http://schemas.openxmlformats.org/officeDocument/2006/relationships/image" Target="../media/image1705.png"/><Relationship Id="rId75" Type="http://schemas.openxmlformats.org/officeDocument/2006/relationships/image" Target="../media/image1726.svg"/><Relationship Id="rId96" Type="http://schemas.openxmlformats.org/officeDocument/2006/relationships/image" Target="../media/image1747.png"/><Relationship Id="rId140" Type="http://schemas.openxmlformats.org/officeDocument/2006/relationships/image" Target="../media/image1791.png"/><Relationship Id="rId161" Type="http://schemas.openxmlformats.org/officeDocument/2006/relationships/image" Target="../media/image1812.svg"/><Relationship Id="rId182" Type="http://schemas.openxmlformats.org/officeDocument/2006/relationships/image" Target="../media/image1833.png"/><Relationship Id="rId217" Type="http://schemas.openxmlformats.org/officeDocument/2006/relationships/image" Target="../media/image1868.svg"/><Relationship Id="rId6" Type="http://schemas.openxmlformats.org/officeDocument/2006/relationships/image" Target="../media/image1657.png"/><Relationship Id="rId238" Type="http://schemas.openxmlformats.org/officeDocument/2006/relationships/image" Target="../media/image1889.png"/><Relationship Id="rId23" Type="http://schemas.openxmlformats.org/officeDocument/2006/relationships/image" Target="../media/image1674.svg"/><Relationship Id="rId119" Type="http://schemas.openxmlformats.org/officeDocument/2006/relationships/image" Target="../media/image1770.svg"/><Relationship Id="rId44" Type="http://schemas.openxmlformats.org/officeDocument/2006/relationships/image" Target="../media/image1695.png"/><Relationship Id="rId65" Type="http://schemas.openxmlformats.org/officeDocument/2006/relationships/image" Target="../media/image1716.svg"/><Relationship Id="rId86" Type="http://schemas.openxmlformats.org/officeDocument/2006/relationships/image" Target="../media/image1737.png"/><Relationship Id="rId130" Type="http://schemas.openxmlformats.org/officeDocument/2006/relationships/image" Target="../media/image1781.png"/><Relationship Id="rId151" Type="http://schemas.openxmlformats.org/officeDocument/2006/relationships/image" Target="../media/image1802.svg"/><Relationship Id="rId172" Type="http://schemas.openxmlformats.org/officeDocument/2006/relationships/image" Target="../media/image1823.png"/><Relationship Id="rId193" Type="http://schemas.openxmlformats.org/officeDocument/2006/relationships/image" Target="../media/image1844.svg"/><Relationship Id="rId207" Type="http://schemas.openxmlformats.org/officeDocument/2006/relationships/image" Target="../media/image1858.svg"/><Relationship Id="rId228" Type="http://schemas.openxmlformats.org/officeDocument/2006/relationships/image" Target="../media/image1879.png"/><Relationship Id="rId249" Type="http://schemas.openxmlformats.org/officeDocument/2006/relationships/image" Target="../media/image1900.svg"/><Relationship Id="rId13" Type="http://schemas.openxmlformats.org/officeDocument/2006/relationships/image" Target="../media/image1664.svg"/><Relationship Id="rId109" Type="http://schemas.openxmlformats.org/officeDocument/2006/relationships/image" Target="../media/image1760.svg"/><Relationship Id="rId34" Type="http://schemas.openxmlformats.org/officeDocument/2006/relationships/image" Target="../media/image1685.png"/><Relationship Id="rId55" Type="http://schemas.openxmlformats.org/officeDocument/2006/relationships/image" Target="../media/image1706.svg"/><Relationship Id="rId76" Type="http://schemas.openxmlformats.org/officeDocument/2006/relationships/image" Target="../media/image1727.png"/><Relationship Id="rId97" Type="http://schemas.openxmlformats.org/officeDocument/2006/relationships/image" Target="../media/image1748.svg"/><Relationship Id="rId120" Type="http://schemas.openxmlformats.org/officeDocument/2006/relationships/image" Target="../media/image1771.png"/><Relationship Id="rId141" Type="http://schemas.openxmlformats.org/officeDocument/2006/relationships/image" Target="../media/image1792.svg"/><Relationship Id="rId7" Type="http://schemas.openxmlformats.org/officeDocument/2006/relationships/image" Target="../media/image1658.svg"/><Relationship Id="rId162" Type="http://schemas.openxmlformats.org/officeDocument/2006/relationships/image" Target="../media/image1813.png"/><Relationship Id="rId183" Type="http://schemas.openxmlformats.org/officeDocument/2006/relationships/image" Target="../media/image1834.svg"/><Relationship Id="rId218" Type="http://schemas.openxmlformats.org/officeDocument/2006/relationships/image" Target="../media/image1869.png"/><Relationship Id="rId239" Type="http://schemas.openxmlformats.org/officeDocument/2006/relationships/image" Target="../media/image1890.svg"/><Relationship Id="rId250" Type="http://schemas.openxmlformats.org/officeDocument/2006/relationships/image" Target="../media/image1901.png"/><Relationship Id="rId24" Type="http://schemas.openxmlformats.org/officeDocument/2006/relationships/image" Target="../media/image1675.png"/><Relationship Id="rId45" Type="http://schemas.openxmlformats.org/officeDocument/2006/relationships/image" Target="../media/image1696.svg"/><Relationship Id="rId66" Type="http://schemas.openxmlformats.org/officeDocument/2006/relationships/image" Target="../media/image1717.png"/><Relationship Id="rId87" Type="http://schemas.openxmlformats.org/officeDocument/2006/relationships/image" Target="../media/image1738.svg"/><Relationship Id="rId110" Type="http://schemas.openxmlformats.org/officeDocument/2006/relationships/image" Target="../media/image1761.png"/><Relationship Id="rId131" Type="http://schemas.openxmlformats.org/officeDocument/2006/relationships/image" Target="../media/image1782.svg"/><Relationship Id="rId152" Type="http://schemas.openxmlformats.org/officeDocument/2006/relationships/image" Target="../media/image1803.png"/><Relationship Id="rId173" Type="http://schemas.openxmlformats.org/officeDocument/2006/relationships/image" Target="../media/image1824.svg"/><Relationship Id="rId194" Type="http://schemas.openxmlformats.org/officeDocument/2006/relationships/image" Target="../media/image1845.png"/><Relationship Id="rId208" Type="http://schemas.openxmlformats.org/officeDocument/2006/relationships/image" Target="../media/image1859.png"/><Relationship Id="rId229" Type="http://schemas.openxmlformats.org/officeDocument/2006/relationships/image" Target="../media/image1880.svg"/><Relationship Id="rId240" Type="http://schemas.openxmlformats.org/officeDocument/2006/relationships/image" Target="../media/image1891.png"/><Relationship Id="rId14" Type="http://schemas.openxmlformats.org/officeDocument/2006/relationships/image" Target="../media/image1665.png"/><Relationship Id="rId35" Type="http://schemas.openxmlformats.org/officeDocument/2006/relationships/image" Target="../media/image1686.svg"/><Relationship Id="rId56" Type="http://schemas.openxmlformats.org/officeDocument/2006/relationships/image" Target="../media/image1707.png"/><Relationship Id="rId77" Type="http://schemas.openxmlformats.org/officeDocument/2006/relationships/image" Target="../media/image1728.svg"/><Relationship Id="rId100" Type="http://schemas.openxmlformats.org/officeDocument/2006/relationships/image" Target="../media/image1751.png"/><Relationship Id="rId8" Type="http://schemas.openxmlformats.org/officeDocument/2006/relationships/image" Target="../media/image1659.png"/><Relationship Id="rId98" Type="http://schemas.openxmlformats.org/officeDocument/2006/relationships/image" Target="../media/image1749.png"/><Relationship Id="rId121" Type="http://schemas.openxmlformats.org/officeDocument/2006/relationships/image" Target="../media/image1772.svg"/><Relationship Id="rId142" Type="http://schemas.openxmlformats.org/officeDocument/2006/relationships/image" Target="../media/image1793.png"/><Relationship Id="rId163" Type="http://schemas.openxmlformats.org/officeDocument/2006/relationships/image" Target="../media/image1814.svg"/><Relationship Id="rId184" Type="http://schemas.openxmlformats.org/officeDocument/2006/relationships/image" Target="../media/image1835.png"/><Relationship Id="rId219" Type="http://schemas.openxmlformats.org/officeDocument/2006/relationships/image" Target="../media/image1870.svg"/><Relationship Id="rId230" Type="http://schemas.openxmlformats.org/officeDocument/2006/relationships/image" Target="../media/image1881.png"/><Relationship Id="rId251" Type="http://schemas.openxmlformats.org/officeDocument/2006/relationships/image" Target="../media/image1902.svg"/><Relationship Id="rId25" Type="http://schemas.openxmlformats.org/officeDocument/2006/relationships/image" Target="../media/image1676.svg"/><Relationship Id="rId46" Type="http://schemas.openxmlformats.org/officeDocument/2006/relationships/image" Target="../media/image1697.png"/><Relationship Id="rId67" Type="http://schemas.openxmlformats.org/officeDocument/2006/relationships/image" Target="../media/image1718.svg"/><Relationship Id="rId88" Type="http://schemas.openxmlformats.org/officeDocument/2006/relationships/image" Target="../media/image1739.png"/><Relationship Id="rId111" Type="http://schemas.openxmlformats.org/officeDocument/2006/relationships/image" Target="../media/image1762.svg"/><Relationship Id="rId132" Type="http://schemas.openxmlformats.org/officeDocument/2006/relationships/image" Target="../media/image1783.png"/><Relationship Id="rId153" Type="http://schemas.openxmlformats.org/officeDocument/2006/relationships/image" Target="../media/image1804.svg"/><Relationship Id="rId174" Type="http://schemas.openxmlformats.org/officeDocument/2006/relationships/image" Target="../media/image1825.png"/><Relationship Id="rId195" Type="http://schemas.openxmlformats.org/officeDocument/2006/relationships/image" Target="../media/image1846.svg"/><Relationship Id="rId209" Type="http://schemas.openxmlformats.org/officeDocument/2006/relationships/image" Target="../media/image1860.svg"/><Relationship Id="rId220" Type="http://schemas.openxmlformats.org/officeDocument/2006/relationships/image" Target="../media/image1871.png"/><Relationship Id="rId241" Type="http://schemas.openxmlformats.org/officeDocument/2006/relationships/image" Target="../media/image1892.svg"/><Relationship Id="rId15" Type="http://schemas.openxmlformats.org/officeDocument/2006/relationships/image" Target="../media/image1666.svg"/><Relationship Id="rId36" Type="http://schemas.openxmlformats.org/officeDocument/2006/relationships/image" Target="../media/image1687.png"/><Relationship Id="rId57" Type="http://schemas.openxmlformats.org/officeDocument/2006/relationships/image" Target="../media/image1708.svg"/><Relationship Id="rId78" Type="http://schemas.openxmlformats.org/officeDocument/2006/relationships/image" Target="../media/image1729.png"/><Relationship Id="rId99" Type="http://schemas.openxmlformats.org/officeDocument/2006/relationships/image" Target="../media/image1750.svg"/><Relationship Id="rId101" Type="http://schemas.openxmlformats.org/officeDocument/2006/relationships/image" Target="../media/image1752.svg"/><Relationship Id="rId122" Type="http://schemas.openxmlformats.org/officeDocument/2006/relationships/image" Target="../media/image1773.png"/><Relationship Id="rId143" Type="http://schemas.openxmlformats.org/officeDocument/2006/relationships/image" Target="../media/image1794.svg"/><Relationship Id="rId164" Type="http://schemas.openxmlformats.org/officeDocument/2006/relationships/image" Target="../media/image1815.png"/><Relationship Id="rId185" Type="http://schemas.openxmlformats.org/officeDocument/2006/relationships/image" Target="../media/image1836.svg"/><Relationship Id="rId9" Type="http://schemas.openxmlformats.org/officeDocument/2006/relationships/image" Target="../media/image1660.svg"/><Relationship Id="rId210" Type="http://schemas.openxmlformats.org/officeDocument/2006/relationships/image" Target="../media/image1861.png"/><Relationship Id="rId26" Type="http://schemas.openxmlformats.org/officeDocument/2006/relationships/image" Target="../media/image1677.png"/><Relationship Id="rId231" Type="http://schemas.openxmlformats.org/officeDocument/2006/relationships/image" Target="../media/image1882.svg"/><Relationship Id="rId252" Type="http://schemas.openxmlformats.org/officeDocument/2006/relationships/image" Target="../media/image1903.png"/><Relationship Id="rId47" Type="http://schemas.openxmlformats.org/officeDocument/2006/relationships/image" Target="../media/image1698.svg"/><Relationship Id="rId68" Type="http://schemas.openxmlformats.org/officeDocument/2006/relationships/image" Target="../media/image1719.png"/><Relationship Id="rId89" Type="http://schemas.openxmlformats.org/officeDocument/2006/relationships/image" Target="../media/image1740.svg"/><Relationship Id="rId112" Type="http://schemas.openxmlformats.org/officeDocument/2006/relationships/image" Target="../media/image1763.png"/><Relationship Id="rId133" Type="http://schemas.openxmlformats.org/officeDocument/2006/relationships/image" Target="../media/image1784.svg"/><Relationship Id="rId154" Type="http://schemas.openxmlformats.org/officeDocument/2006/relationships/image" Target="../media/image1805.png"/><Relationship Id="rId175" Type="http://schemas.openxmlformats.org/officeDocument/2006/relationships/image" Target="../media/image1826.svg"/><Relationship Id="rId196" Type="http://schemas.openxmlformats.org/officeDocument/2006/relationships/image" Target="../media/image1847.png"/><Relationship Id="rId200" Type="http://schemas.openxmlformats.org/officeDocument/2006/relationships/image" Target="../media/image1851.png"/><Relationship Id="rId16" Type="http://schemas.openxmlformats.org/officeDocument/2006/relationships/image" Target="../media/image1667.png"/><Relationship Id="rId221" Type="http://schemas.openxmlformats.org/officeDocument/2006/relationships/image" Target="../media/image1872.svg"/><Relationship Id="rId242" Type="http://schemas.openxmlformats.org/officeDocument/2006/relationships/image" Target="../media/image1893.png"/><Relationship Id="rId37" Type="http://schemas.openxmlformats.org/officeDocument/2006/relationships/image" Target="../media/image1688.svg"/><Relationship Id="rId58" Type="http://schemas.openxmlformats.org/officeDocument/2006/relationships/image" Target="../media/image1709.png"/><Relationship Id="rId79" Type="http://schemas.openxmlformats.org/officeDocument/2006/relationships/image" Target="../media/image1730.svg"/><Relationship Id="rId102" Type="http://schemas.openxmlformats.org/officeDocument/2006/relationships/image" Target="../media/image1753.png"/><Relationship Id="rId123" Type="http://schemas.openxmlformats.org/officeDocument/2006/relationships/image" Target="../media/image1774.svg"/><Relationship Id="rId144" Type="http://schemas.openxmlformats.org/officeDocument/2006/relationships/image" Target="../media/image1795.png"/><Relationship Id="rId90" Type="http://schemas.openxmlformats.org/officeDocument/2006/relationships/image" Target="../media/image1741.png"/><Relationship Id="rId165" Type="http://schemas.openxmlformats.org/officeDocument/2006/relationships/image" Target="../media/image1816.svg"/><Relationship Id="rId186" Type="http://schemas.openxmlformats.org/officeDocument/2006/relationships/image" Target="../media/image1837.png"/><Relationship Id="rId211" Type="http://schemas.openxmlformats.org/officeDocument/2006/relationships/image" Target="../media/image1862.svg"/><Relationship Id="rId232" Type="http://schemas.openxmlformats.org/officeDocument/2006/relationships/image" Target="../media/image1883.png"/><Relationship Id="rId253" Type="http://schemas.openxmlformats.org/officeDocument/2006/relationships/image" Target="../media/image1904.svg"/><Relationship Id="rId27" Type="http://schemas.openxmlformats.org/officeDocument/2006/relationships/image" Target="../media/image1678.svg"/><Relationship Id="rId48" Type="http://schemas.openxmlformats.org/officeDocument/2006/relationships/image" Target="../media/image1699.png"/><Relationship Id="rId69" Type="http://schemas.openxmlformats.org/officeDocument/2006/relationships/image" Target="../media/image1720.svg"/><Relationship Id="rId113" Type="http://schemas.openxmlformats.org/officeDocument/2006/relationships/image" Target="../media/image1764.svg"/><Relationship Id="rId134" Type="http://schemas.openxmlformats.org/officeDocument/2006/relationships/image" Target="../media/image1785.png"/><Relationship Id="rId80" Type="http://schemas.openxmlformats.org/officeDocument/2006/relationships/image" Target="../media/image1731.png"/><Relationship Id="rId155" Type="http://schemas.openxmlformats.org/officeDocument/2006/relationships/image" Target="../media/image1806.svg"/><Relationship Id="rId176" Type="http://schemas.openxmlformats.org/officeDocument/2006/relationships/image" Target="../media/image1827.png"/><Relationship Id="rId197" Type="http://schemas.openxmlformats.org/officeDocument/2006/relationships/image" Target="../media/image1848.svg"/><Relationship Id="rId201" Type="http://schemas.openxmlformats.org/officeDocument/2006/relationships/image" Target="../media/image1852.svg"/><Relationship Id="rId222" Type="http://schemas.openxmlformats.org/officeDocument/2006/relationships/image" Target="../media/image1873.png"/><Relationship Id="rId243" Type="http://schemas.openxmlformats.org/officeDocument/2006/relationships/image" Target="../media/image1894.svg"/><Relationship Id="rId17" Type="http://schemas.openxmlformats.org/officeDocument/2006/relationships/image" Target="../media/image1668.svg"/><Relationship Id="rId38" Type="http://schemas.openxmlformats.org/officeDocument/2006/relationships/image" Target="../media/image1689.png"/><Relationship Id="rId59" Type="http://schemas.openxmlformats.org/officeDocument/2006/relationships/image" Target="../media/image1710.svg"/><Relationship Id="rId103" Type="http://schemas.openxmlformats.org/officeDocument/2006/relationships/image" Target="../media/image1754.svg"/><Relationship Id="rId124" Type="http://schemas.openxmlformats.org/officeDocument/2006/relationships/image" Target="../media/image1775.png"/><Relationship Id="rId70" Type="http://schemas.openxmlformats.org/officeDocument/2006/relationships/image" Target="../media/image1721.png"/><Relationship Id="rId91" Type="http://schemas.openxmlformats.org/officeDocument/2006/relationships/image" Target="../media/image1742.svg"/><Relationship Id="rId145" Type="http://schemas.openxmlformats.org/officeDocument/2006/relationships/image" Target="../media/image1796.svg"/><Relationship Id="rId166" Type="http://schemas.openxmlformats.org/officeDocument/2006/relationships/image" Target="../media/image1817.png"/><Relationship Id="rId187" Type="http://schemas.openxmlformats.org/officeDocument/2006/relationships/image" Target="../media/image1838.svg"/><Relationship Id="rId1" Type="http://schemas.openxmlformats.org/officeDocument/2006/relationships/slideLayout" Target="../slideLayouts/slideLayout1.xml"/><Relationship Id="rId212" Type="http://schemas.openxmlformats.org/officeDocument/2006/relationships/image" Target="../media/image1863.png"/><Relationship Id="rId233" Type="http://schemas.openxmlformats.org/officeDocument/2006/relationships/image" Target="../media/image1884.svg"/><Relationship Id="rId254" Type="http://schemas.openxmlformats.org/officeDocument/2006/relationships/image" Target="../media/image1905.png"/><Relationship Id="rId28" Type="http://schemas.openxmlformats.org/officeDocument/2006/relationships/image" Target="../media/image1679.png"/><Relationship Id="rId49" Type="http://schemas.openxmlformats.org/officeDocument/2006/relationships/image" Target="../media/image1700.svg"/><Relationship Id="rId114" Type="http://schemas.openxmlformats.org/officeDocument/2006/relationships/image" Target="../media/image1765.png"/><Relationship Id="rId60" Type="http://schemas.openxmlformats.org/officeDocument/2006/relationships/image" Target="../media/image1711.png"/><Relationship Id="rId81" Type="http://schemas.openxmlformats.org/officeDocument/2006/relationships/image" Target="../media/image1732.svg"/><Relationship Id="rId135" Type="http://schemas.openxmlformats.org/officeDocument/2006/relationships/image" Target="../media/image1786.svg"/><Relationship Id="rId156" Type="http://schemas.openxmlformats.org/officeDocument/2006/relationships/image" Target="../media/image1807.png"/><Relationship Id="rId177" Type="http://schemas.openxmlformats.org/officeDocument/2006/relationships/image" Target="../media/image1828.svg"/><Relationship Id="rId198" Type="http://schemas.openxmlformats.org/officeDocument/2006/relationships/image" Target="../media/image1849.png"/><Relationship Id="rId202" Type="http://schemas.openxmlformats.org/officeDocument/2006/relationships/image" Target="../media/image1853.png"/><Relationship Id="rId223" Type="http://schemas.openxmlformats.org/officeDocument/2006/relationships/image" Target="../media/image1874.svg"/><Relationship Id="rId244" Type="http://schemas.openxmlformats.org/officeDocument/2006/relationships/image" Target="../media/image1895.png"/><Relationship Id="rId18" Type="http://schemas.openxmlformats.org/officeDocument/2006/relationships/image" Target="../media/image1669.png"/><Relationship Id="rId39" Type="http://schemas.openxmlformats.org/officeDocument/2006/relationships/image" Target="../media/image1690.svg"/><Relationship Id="rId50" Type="http://schemas.openxmlformats.org/officeDocument/2006/relationships/image" Target="../media/image1701.png"/><Relationship Id="rId104" Type="http://schemas.openxmlformats.org/officeDocument/2006/relationships/image" Target="../media/image1755.png"/><Relationship Id="rId125" Type="http://schemas.openxmlformats.org/officeDocument/2006/relationships/image" Target="../media/image1776.svg"/><Relationship Id="rId146" Type="http://schemas.openxmlformats.org/officeDocument/2006/relationships/image" Target="../media/image1797.png"/><Relationship Id="rId167" Type="http://schemas.openxmlformats.org/officeDocument/2006/relationships/image" Target="../media/image1818.svg"/><Relationship Id="rId188" Type="http://schemas.openxmlformats.org/officeDocument/2006/relationships/image" Target="../media/image1839.png"/><Relationship Id="rId71" Type="http://schemas.openxmlformats.org/officeDocument/2006/relationships/image" Target="../media/image1722.svg"/><Relationship Id="rId92" Type="http://schemas.openxmlformats.org/officeDocument/2006/relationships/image" Target="../media/image1743.png"/><Relationship Id="rId213" Type="http://schemas.openxmlformats.org/officeDocument/2006/relationships/image" Target="../media/image1864.svg"/><Relationship Id="rId234" Type="http://schemas.openxmlformats.org/officeDocument/2006/relationships/image" Target="../media/image1885.png"/><Relationship Id="rId2" Type="http://schemas.openxmlformats.org/officeDocument/2006/relationships/image" Target="../media/image1653.png"/><Relationship Id="rId29" Type="http://schemas.openxmlformats.org/officeDocument/2006/relationships/image" Target="../media/image1680.svg"/><Relationship Id="rId255" Type="http://schemas.openxmlformats.org/officeDocument/2006/relationships/image" Target="../media/image1906.svg"/><Relationship Id="rId40" Type="http://schemas.openxmlformats.org/officeDocument/2006/relationships/image" Target="../media/image1691.png"/><Relationship Id="rId115" Type="http://schemas.openxmlformats.org/officeDocument/2006/relationships/image" Target="../media/image1766.svg"/><Relationship Id="rId136" Type="http://schemas.openxmlformats.org/officeDocument/2006/relationships/image" Target="../media/image1787.png"/><Relationship Id="rId157" Type="http://schemas.openxmlformats.org/officeDocument/2006/relationships/image" Target="../media/image1808.svg"/><Relationship Id="rId178" Type="http://schemas.openxmlformats.org/officeDocument/2006/relationships/image" Target="../media/image1829.png"/><Relationship Id="rId61" Type="http://schemas.openxmlformats.org/officeDocument/2006/relationships/image" Target="../media/image1712.svg"/><Relationship Id="rId82" Type="http://schemas.openxmlformats.org/officeDocument/2006/relationships/image" Target="../media/image1733.png"/><Relationship Id="rId199" Type="http://schemas.openxmlformats.org/officeDocument/2006/relationships/image" Target="../media/image1850.svg"/><Relationship Id="rId203" Type="http://schemas.openxmlformats.org/officeDocument/2006/relationships/image" Target="../media/image1854.svg"/><Relationship Id="rId19" Type="http://schemas.openxmlformats.org/officeDocument/2006/relationships/image" Target="../media/image1670.svg"/><Relationship Id="rId224" Type="http://schemas.openxmlformats.org/officeDocument/2006/relationships/image" Target="../media/image1875.png"/><Relationship Id="rId245" Type="http://schemas.openxmlformats.org/officeDocument/2006/relationships/image" Target="../media/image1896.svg"/><Relationship Id="rId30" Type="http://schemas.openxmlformats.org/officeDocument/2006/relationships/image" Target="../media/image1681.png"/><Relationship Id="rId105" Type="http://schemas.openxmlformats.org/officeDocument/2006/relationships/image" Target="../media/image1756.svg"/><Relationship Id="rId126" Type="http://schemas.openxmlformats.org/officeDocument/2006/relationships/image" Target="../media/image1777.png"/><Relationship Id="rId147" Type="http://schemas.openxmlformats.org/officeDocument/2006/relationships/image" Target="../media/image1798.svg"/><Relationship Id="rId168" Type="http://schemas.openxmlformats.org/officeDocument/2006/relationships/image" Target="../media/image1819.png"/><Relationship Id="rId51" Type="http://schemas.openxmlformats.org/officeDocument/2006/relationships/image" Target="../media/image1702.svg"/><Relationship Id="rId72" Type="http://schemas.openxmlformats.org/officeDocument/2006/relationships/image" Target="../media/image1723.png"/><Relationship Id="rId93" Type="http://schemas.openxmlformats.org/officeDocument/2006/relationships/image" Target="../media/image1744.svg"/><Relationship Id="rId189" Type="http://schemas.openxmlformats.org/officeDocument/2006/relationships/image" Target="../media/image1840.svg"/><Relationship Id="rId3" Type="http://schemas.openxmlformats.org/officeDocument/2006/relationships/image" Target="../media/image1654.svg"/><Relationship Id="rId214" Type="http://schemas.openxmlformats.org/officeDocument/2006/relationships/image" Target="../media/image1865.png"/><Relationship Id="rId235" Type="http://schemas.openxmlformats.org/officeDocument/2006/relationships/image" Target="../media/image1886.svg"/><Relationship Id="rId256" Type="http://schemas.openxmlformats.org/officeDocument/2006/relationships/image" Target="../media/image1907.png"/><Relationship Id="rId116" Type="http://schemas.openxmlformats.org/officeDocument/2006/relationships/image" Target="../media/image1767.png"/><Relationship Id="rId137" Type="http://schemas.openxmlformats.org/officeDocument/2006/relationships/image" Target="../media/image1788.svg"/><Relationship Id="rId158" Type="http://schemas.openxmlformats.org/officeDocument/2006/relationships/image" Target="../media/image1809.png"/><Relationship Id="rId20" Type="http://schemas.openxmlformats.org/officeDocument/2006/relationships/image" Target="../media/image1671.png"/><Relationship Id="rId41" Type="http://schemas.openxmlformats.org/officeDocument/2006/relationships/image" Target="../media/image1692.svg"/><Relationship Id="rId62" Type="http://schemas.openxmlformats.org/officeDocument/2006/relationships/image" Target="../media/image1713.png"/><Relationship Id="rId83" Type="http://schemas.openxmlformats.org/officeDocument/2006/relationships/image" Target="../media/image1734.svg"/><Relationship Id="rId179" Type="http://schemas.openxmlformats.org/officeDocument/2006/relationships/image" Target="../media/image1830.svg"/><Relationship Id="rId190" Type="http://schemas.openxmlformats.org/officeDocument/2006/relationships/image" Target="../media/image1841.png"/><Relationship Id="rId204" Type="http://schemas.openxmlformats.org/officeDocument/2006/relationships/image" Target="../media/image1855.png"/><Relationship Id="rId225" Type="http://schemas.openxmlformats.org/officeDocument/2006/relationships/image" Target="../media/image1876.svg"/><Relationship Id="rId246" Type="http://schemas.openxmlformats.org/officeDocument/2006/relationships/image" Target="../media/image1897.png"/><Relationship Id="rId106" Type="http://schemas.openxmlformats.org/officeDocument/2006/relationships/image" Target="../media/image1757.png"/><Relationship Id="rId127" Type="http://schemas.openxmlformats.org/officeDocument/2006/relationships/image" Target="../media/image1778.svg"/><Relationship Id="rId10" Type="http://schemas.openxmlformats.org/officeDocument/2006/relationships/image" Target="../media/image1661.png"/><Relationship Id="rId31" Type="http://schemas.openxmlformats.org/officeDocument/2006/relationships/image" Target="../media/image1682.svg"/><Relationship Id="rId52" Type="http://schemas.openxmlformats.org/officeDocument/2006/relationships/image" Target="../media/image1703.png"/><Relationship Id="rId73" Type="http://schemas.openxmlformats.org/officeDocument/2006/relationships/image" Target="../media/image1724.svg"/><Relationship Id="rId94" Type="http://schemas.openxmlformats.org/officeDocument/2006/relationships/image" Target="../media/image1745.png"/><Relationship Id="rId148" Type="http://schemas.openxmlformats.org/officeDocument/2006/relationships/image" Target="../media/image1799.png"/><Relationship Id="rId169" Type="http://schemas.openxmlformats.org/officeDocument/2006/relationships/image" Target="../media/image1820.svg"/><Relationship Id="rId4" Type="http://schemas.openxmlformats.org/officeDocument/2006/relationships/image" Target="../media/image1655.png"/><Relationship Id="rId180" Type="http://schemas.openxmlformats.org/officeDocument/2006/relationships/image" Target="../media/image1831.png"/><Relationship Id="rId215" Type="http://schemas.openxmlformats.org/officeDocument/2006/relationships/image" Target="../media/image1866.svg"/><Relationship Id="rId236" Type="http://schemas.openxmlformats.org/officeDocument/2006/relationships/image" Target="../media/image1887.png"/><Relationship Id="rId257" Type="http://schemas.openxmlformats.org/officeDocument/2006/relationships/image" Target="../media/image1908.svg"/></Relationships>
</file>

<file path=ppt/slides/_rels/slide9.xml.rels><?xml version="1.0" encoding="UTF-8" standalone="yes"?>
<Relationships xmlns="http://schemas.openxmlformats.org/package/2006/relationships"><Relationship Id="rId117" Type="http://schemas.openxmlformats.org/officeDocument/2006/relationships/image" Target="../media/image2024.svg"/><Relationship Id="rId21" Type="http://schemas.openxmlformats.org/officeDocument/2006/relationships/image" Target="../media/image1928.svg"/><Relationship Id="rId42" Type="http://schemas.openxmlformats.org/officeDocument/2006/relationships/image" Target="../media/image1949.png"/><Relationship Id="rId63" Type="http://schemas.openxmlformats.org/officeDocument/2006/relationships/image" Target="../media/image1970.svg"/><Relationship Id="rId84" Type="http://schemas.openxmlformats.org/officeDocument/2006/relationships/image" Target="../media/image1991.png"/><Relationship Id="rId138" Type="http://schemas.openxmlformats.org/officeDocument/2006/relationships/image" Target="../media/image2045.png"/><Relationship Id="rId159" Type="http://schemas.openxmlformats.org/officeDocument/2006/relationships/image" Target="../media/image2066.svg"/><Relationship Id="rId170" Type="http://schemas.openxmlformats.org/officeDocument/2006/relationships/image" Target="../media/image2077.png"/><Relationship Id="rId107" Type="http://schemas.openxmlformats.org/officeDocument/2006/relationships/image" Target="../media/image2014.svg"/><Relationship Id="rId11" Type="http://schemas.openxmlformats.org/officeDocument/2006/relationships/image" Target="../media/image1918.svg"/><Relationship Id="rId32" Type="http://schemas.openxmlformats.org/officeDocument/2006/relationships/image" Target="../media/image1939.png"/><Relationship Id="rId53" Type="http://schemas.openxmlformats.org/officeDocument/2006/relationships/image" Target="../media/image1960.svg"/><Relationship Id="rId74" Type="http://schemas.openxmlformats.org/officeDocument/2006/relationships/image" Target="../media/image1981.png"/><Relationship Id="rId128" Type="http://schemas.openxmlformats.org/officeDocument/2006/relationships/image" Target="../media/image2035.png"/><Relationship Id="rId149" Type="http://schemas.openxmlformats.org/officeDocument/2006/relationships/image" Target="../media/image2056.svg"/><Relationship Id="rId5" Type="http://schemas.openxmlformats.org/officeDocument/2006/relationships/image" Target="../media/image1912.svg"/><Relationship Id="rId95" Type="http://schemas.openxmlformats.org/officeDocument/2006/relationships/image" Target="../media/image2002.svg"/><Relationship Id="rId160" Type="http://schemas.openxmlformats.org/officeDocument/2006/relationships/image" Target="../media/image2067.png"/><Relationship Id="rId22" Type="http://schemas.openxmlformats.org/officeDocument/2006/relationships/image" Target="../media/image1929.png"/><Relationship Id="rId43" Type="http://schemas.openxmlformats.org/officeDocument/2006/relationships/image" Target="../media/image1950.svg"/><Relationship Id="rId64" Type="http://schemas.openxmlformats.org/officeDocument/2006/relationships/image" Target="../media/image1971.png"/><Relationship Id="rId118" Type="http://schemas.openxmlformats.org/officeDocument/2006/relationships/image" Target="../media/image2025.png"/><Relationship Id="rId139" Type="http://schemas.openxmlformats.org/officeDocument/2006/relationships/image" Target="../media/image2046.svg"/><Relationship Id="rId85" Type="http://schemas.openxmlformats.org/officeDocument/2006/relationships/image" Target="../media/image1992.svg"/><Relationship Id="rId150" Type="http://schemas.openxmlformats.org/officeDocument/2006/relationships/image" Target="../media/image2057.png"/><Relationship Id="rId171" Type="http://schemas.openxmlformats.org/officeDocument/2006/relationships/image" Target="../media/image2078.svg"/><Relationship Id="rId12" Type="http://schemas.openxmlformats.org/officeDocument/2006/relationships/image" Target="../media/image1919.png"/><Relationship Id="rId33" Type="http://schemas.openxmlformats.org/officeDocument/2006/relationships/image" Target="../media/image1940.svg"/><Relationship Id="rId108" Type="http://schemas.openxmlformats.org/officeDocument/2006/relationships/image" Target="../media/image2015.png"/><Relationship Id="rId129" Type="http://schemas.openxmlformats.org/officeDocument/2006/relationships/image" Target="../media/image2036.svg"/><Relationship Id="rId54" Type="http://schemas.openxmlformats.org/officeDocument/2006/relationships/image" Target="../media/image1961.png"/><Relationship Id="rId75" Type="http://schemas.openxmlformats.org/officeDocument/2006/relationships/image" Target="../media/image1982.svg"/><Relationship Id="rId96" Type="http://schemas.openxmlformats.org/officeDocument/2006/relationships/image" Target="../media/image2003.png"/><Relationship Id="rId140" Type="http://schemas.openxmlformats.org/officeDocument/2006/relationships/image" Target="../media/image2047.png"/><Relationship Id="rId161" Type="http://schemas.openxmlformats.org/officeDocument/2006/relationships/image" Target="../media/image2068.svg"/><Relationship Id="rId1" Type="http://schemas.openxmlformats.org/officeDocument/2006/relationships/slideLayout" Target="../slideLayouts/slideLayout1.xml"/><Relationship Id="rId6" Type="http://schemas.openxmlformats.org/officeDocument/2006/relationships/image" Target="../media/image1913.png"/><Relationship Id="rId23" Type="http://schemas.openxmlformats.org/officeDocument/2006/relationships/image" Target="../media/image1930.svg"/><Relationship Id="rId28" Type="http://schemas.openxmlformats.org/officeDocument/2006/relationships/image" Target="../media/image1935.png"/><Relationship Id="rId49" Type="http://schemas.openxmlformats.org/officeDocument/2006/relationships/image" Target="../media/image1956.svg"/><Relationship Id="rId114" Type="http://schemas.openxmlformats.org/officeDocument/2006/relationships/image" Target="../media/image2021.png"/><Relationship Id="rId119" Type="http://schemas.openxmlformats.org/officeDocument/2006/relationships/image" Target="../media/image2026.svg"/><Relationship Id="rId44" Type="http://schemas.openxmlformats.org/officeDocument/2006/relationships/image" Target="../media/image1951.png"/><Relationship Id="rId60" Type="http://schemas.openxmlformats.org/officeDocument/2006/relationships/image" Target="../media/image1967.png"/><Relationship Id="rId65" Type="http://schemas.openxmlformats.org/officeDocument/2006/relationships/image" Target="../media/image1972.svg"/><Relationship Id="rId81" Type="http://schemas.openxmlformats.org/officeDocument/2006/relationships/image" Target="../media/image1988.svg"/><Relationship Id="rId86" Type="http://schemas.openxmlformats.org/officeDocument/2006/relationships/image" Target="../media/image1993.png"/><Relationship Id="rId130" Type="http://schemas.openxmlformats.org/officeDocument/2006/relationships/image" Target="../media/image2037.png"/><Relationship Id="rId135" Type="http://schemas.openxmlformats.org/officeDocument/2006/relationships/image" Target="../media/image2042.svg"/><Relationship Id="rId151" Type="http://schemas.openxmlformats.org/officeDocument/2006/relationships/image" Target="../media/image2058.svg"/><Relationship Id="rId156" Type="http://schemas.openxmlformats.org/officeDocument/2006/relationships/image" Target="../media/image2063.png"/><Relationship Id="rId172" Type="http://schemas.openxmlformats.org/officeDocument/2006/relationships/image" Target="../media/image2079.png"/><Relationship Id="rId13" Type="http://schemas.openxmlformats.org/officeDocument/2006/relationships/image" Target="../media/image1920.svg"/><Relationship Id="rId18" Type="http://schemas.openxmlformats.org/officeDocument/2006/relationships/image" Target="../media/image1925.png"/><Relationship Id="rId39" Type="http://schemas.openxmlformats.org/officeDocument/2006/relationships/image" Target="../media/image1946.svg"/><Relationship Id="rId109" Type="http://schemas.openxmlformats.org/officeDocument/2006/relationships/image" Target="../media/image2016.svg"/><Relationship Id="rId34" Type="http://schemas.openxmlformats.org/officeDocument/2006/relationships/image" Target="../media/image1941.png"/><Relationship Id="rId50" Type="http://schemas.openxmlformats.org/officeDocument/2006/relationships/image" Target="../media/image1957.png"/><Relationship Id="rId55" Type="http://schemas.openxmlformats.org/officeDocument/2006/relationships/image" Target="../media/image1962.svg"/><Relationship Id="rId76" Type="http://schemas.openxmlformats.org/officeDocument/2006/relationships/image" Target="../media/image1983.png"/><Relationship Id="rId97" Type="http://schemas.openxmlformats.org/officeDocument/2006/relationships/image" Target="../media/image2004.svg"/><Relationship Id="rId104" Type="http://schemas.openxmlformats.org/officeDocument/2006/relationships/image" Target="../media/image2011.png"/><Relationship Id="rId120" Type="http://schemas.openxmlformats.org/officeDocument/2006/relationships/image" Target="../media/image2027.png"/><Relationship Id="rId125" Type="http://schemas.openxmlformats.org/officeDocument/2006/relationships/image" Target="../media/image2032.svg"/><Relationship Id="rId141" Type="http://schemas.openxmlformats.org/officeDocument/2006/relationships/image" Target="../media/image2048.svg"/><Relationship Id="rId146" Type="http://schemas.openxmlformats.org/officeDocument/2006/relationships/image" Target="../media/image2053.png"/><Relationship Id="rId167" Type="http://schemas.openxmlformats.org/officeDocument/2006/relationships/image" Target="../media/image2074.svg"/><Relationship Id="rId7" Type="http://schemas.openxmlformats.org/officeDocument/2006/relationships/image" Target="../media/image1914.svg"/><Relationship Id="rId71" Type="http://schemas.openxmlformats.org/officeDocument/2006/relationships/image" Target="../media/image1978.svg"/><Relationship Id="rId92" Type="http://schemas.openxmlformats.org/officeDocument/2006/relationships/image" Target="../media/image1999.png"/><Relationship Id="rId162" Type="http://schemas.openxmlformats.org/officeDocument/2006/relationships/image" Target="../media/image2069.png"/><Relationship Id="rId2" Type="http://schemas.openxmlformats.org/officeDocument/2006/relationships/image" Target="../media/image1909.png"/><Relationship Id="rId29" Type="http://schemas.openxmlformats.org/officeDocument/2006/relationships/image" Target="../media/image1936.svg"/><Relationship Id="rId24" Type="http://schemas.openxmlformats.org/officeDocument/2006/relationships/image" Target="../media/image1931.png"/><Relationship Id="rId40" Type="http://schemas.openxmlformats.org/officeDocument/2006/relationships/image" Target="../media/image1947.png"/><Relationship Id="rId45" Type="http://schemas.openxmlformats.org/officeDocument/2006/relationships/image" Target="../media/image1952.svg"/><Relationship Id="rId66" Type="http://schemas.openxmlformats.org/officeDocument/2006/relationships/image" Target="../media/image1973.png"/><Relationship Id="rId87" Type="http://schemas.openxmlformats.org/officeDocument/2006/relationships/image" Target="../media/image1994.svg"/><Relationship Id="rId110" Type="http://schemas.openxmlformats.org/officeDocument/2006/relationships/image" Target="../media/image2017.png"/><Relationship Id="rId115" Type="http://schemas.openxmlformats.org/officeDocument/2006/relationships/image" Target="../media/image2022.svg"/><Relationship Id="rId131" Type="http://schemas.openxmlformats.org/officeDocument/2006/relationships/image" Target="../media/image2038.svg"/><Relationship Id="rId136" Type="http://schemas.openxmlformats.org/officeDocument/2006/relationships/image" Target="../media/image2043.png"/><Relationship Id="rId157" Type="http://schemas.openxmlformats.org/officeDocument/2006/relationships/image" Target="../media/image2064.svg"/><Relationship Id="rId61" Type="http://schemas.openxmlformats.org/officeDocument/2006/relationships/image" Target="../media/image1968.svg"/><Relationship Id="rId82" Type="http://schemas.openxmlformats.org/officeDocument/2006/relationships/image" Target="../media/image1989.png"/><Relationship Id="rId152" Type="http://schemas.openxmlformats.org/officeDocument/2006/relationships/image" Target="../media/image2059.png"/><Relationship Id="rId173" Type="http://schemas.openxmlformats.org/officeDocument/2006/relationships/image" Target="../media/image2080.svg"/><Relationship Id="rId19" Type="http://schemas.openxmlformats.org/officeDocument/2006/relationships/image" Target="../media/image1926.svg"/><Relationship Id="rId14" Type="http://schemas.openxmlformats.org/officeDocument/2006/relationships/image" Target="../media/image1921.png"/><Relationship Id="rId30" Type="http://schemas.openxmlformats.org/officeDocument/2006/relationships/image" Target="../media/image1937.png"/><Relationship Id="rId35" Type="http://schemas.openxmlformats.org/officeDocument/2006/relationships/image" Target="../media/image1942.svg"/><Relationship Id="rId56" Type="http://schemas.openxmlformats.org/officeDocument/2006/relationships/image" Target="../media/image1963.png"/><Relationship Id="rId77" Type="http://schemas.openxmlformats.org/officeDocument/2006/relationships/image" Target="../media/image1984.svg"/><Relationship Id="rId100" Type="http://schemas.openxmlformats.org/officeDocument/2006/relationships/image" Target="../media/image2007.png"/><Relationship Id="rId105" Type="http://schemas.openxmlformats.org/officeDocument/2006/relationships/image" Target="../media/image2012.svg"/><Relationship Id="rId126" Type="http://schemas.openxmlformats.org/officeDocument/2006/relationships/image" Target="../media/image2033.png"/><Relationship Id="rId147" Type="http://schemas.openxmlformats.org/officeDocument/2006/relationships/image" Target="../media/image2054.svg"/><Relationship Id="rId168" Type="http://schemas.openxmlformats.org/officeDocument/2006/relationships/image" Target="../media/image2075.png"/><Relationship Id="rId8" Type="http://schemas.openxmlformats.org/officeDocument/2006/relationships/image" Target="../media/image1915.png"/><Relationship Id="rId51" Type="http://schemas.openxmlformats.org/officeDocument/2006/relationships/image" Target="../media/image1958.svg"/><Relationship Id="rId72" Type="http://schemas.openxmlformats.org/officeDocument/2006/relationships/image" Target="../media/image1979.png"/><Relationship Id="rId93" Type="http://schemas.openxmlformats.org/officeDocument/2006/relationships/image" Target="../media/image2000.svg"/><Relationship Id="rId98" Type="http://schemas.openxmlformats.org/officeDocument/2006/relationships/image" Target="../media/image2005.png"/><Relationship Id="rId121" Type="http://schemas.openxmlformats.org/officeDocument/2006/relationships/image" Target="../media/image2028.svg"/><Relationship Id="rId142" Type="http://schemas.openxmlformats.org/officeDocument/2006/relationships/image" Target="../media/image2049.png"/><Relationship Id="rId163" Type="http://schemas.openxmlformats.org/officeDocument/2006/relationships/image" Target="../media/image2070.svg"/><Relationship Id="rId3" Type="http://schemas.openxmlformats.org/officeDocument/2006/relationships/image" Target="../media/image1910.svg"/><Relationship Id="rId25" Type="http://schemas.openxmlformats.org/officeDocument/2006/relationships/image" Target="../media/image1932.svg"/><Relationship Id="rId46" Type="http://schemas.openxmlformats.org/officeDocument/2006/relationships/image" Target="../media/image1953.png"/><Relationship Id="rId67" Type="http://schemas.openxmlformats.org/officeDocument/2006/relationships/image" Target="../media/image1974.svg"/><Relationship Id="rId116" Type="http://schemas.openxmlformats.org/officeDocument/2006/relationships/image" Target="../media/image2023.png"/><Relationship Id="rId137" Type="http://schemas.openxmlformats.org/officeDocument/2006/relationships/image" Target="../media/image2044.svg"/><Relationship Id="rId158" Type="http://schemas.openxmlformats.org/officeDocument/2006/relationships/image" Target="../media/image2065.png"/><Relationship Id="rId20" Type="http://schemas.openxmlformats.org/officeDocument/2006/relationships/image" Target="../media/image1927.png"/><Relationship Id="rId41" Type="http://schemas.openxmlformats.org/officeDocument/2006/relationships/image" Target="../media/image1948.svg"/><Relationship Id="rId62" Type="http://schemas.openxmlformats.org/officeDocument/2006/relationships/image" Target="../media/image1969.png"/><Relationship Id="rId83" Type="http://schemas.openxmlformats.org/officeDocument/2006/relationships/image" Target="../media/image1990.svg"/><Relationship Id="rId88" Type="http://schemas.openxmlformats.org/officeDocument/2006/relationships/image" Target="../media/image1995.png"/><Relationship Id="rId111" Type="http://schemas.openxmlformats.org/officeDocument/2006/relationships/image" Target="../media/image2018.svg"/><Relationship Id="rId132" Type="http://schemas.openxmlformats.org/officeDocument/2006/relationships/image" Target="../media/image2039.png"/><Relationship Id="rId153" Type="http://schemas.openxmlformats.org/officeDocument/2006/relationships/image" Target="../media/image2060.svg"/><Relationship Id="rId174" Type="http://schemas.openxmlformats.org/officeDocument/2006/relationships/image" Target="../media/image2081.png"/><Relationship Id="rId15" Type="http://schemas.openxmlformats.org/officeDocument/2006/relationships/image" Target="../media/image1922.svg"/><Relationship Id="rId36" Type="http://schemas.openxmlformats.org/officeDocument/2006/relationships/image" Target="../media/image1943.png"/><Relationship Id="rId57" Type="http://schemas.openxmlformats.org/officeDocument/2006/relationships/image" Target="../media/image1964.svg"/><Relationship Id="rId106" Type="http://schemas.openxmlformats.org/officeDocument/2006/relationships/image" Target="../media/image2013.png"/><Relationship Id="rId127" Type="http://schemas.openxmlformats.org/officeDocument/2006/relationships/image" Target="../media/image2034.svg"/><Relationship Id="rId10" Type="http://schemas.openxmlformats.org/officeDocument/2006/relationships/image" Target="../media/image1917.png"/><Relationship Id="rId31" Type="http://schemas.openxmlformats.org/officeDocument/2006/relationships/image" Target="../media/image1938.svg"/><Relationship Id="rId52" Type="http://schemas.openxmlformats.org/officeDocument/2006/relationships/image" Target="../media/image1959.png"/><Relationship Id="rId73" Type="http://schemas.openxmlformats.org/officeDocument/2006/relationships/image" Target="../media/image1980.svg"/><Relationship Id="rId78" Type="http://schemas.openxmlformats.org/officeDocument/2006/relationships/image" Target="../media/image1985.png"/><Relationship Id="rId94" Type="http://schemas.openxmlformats.org/officeDocument/2006/relationships/image" Target="../media/image2001.png"/><Relationship Id="rId99" Type="http://schemas.openxmlformats.org/officeDocument/2006/relationships/image" Target="../media/image2006.svg"/><Relationship Id="rId101" Type="http://schemas.openxmlformats.org/officeDocument/2006/relationships/image" Target="../media/image2008.svg"/><Relationship Id="rId122" Type="http://schemas.openxmlformats.org/officeDocument/2006/relationships/image" Target="../media/image2029.png"/><Relationship Id="rId143" Type="http://schemas.openxmlformats.org/officeDocument/2006/relationships/image" Target="../media/image2050.svg"/><Relationship Id="rId148" Type="http://schemas.openxmlformats.org/officeDocument/2006/relationships/image" Target="../media/image2055.png"/><Relationship Id="rId164" Type="http://schemas.openxmlformats.org/officeDocument/2006/relationships/image" Target="../media/image2071.png"/><Relationship Id="rId169" Type="http://schemas.openxmlformats.org/officeDocument/2006/relationships/image" Target="../media/image2076.svg"/><Relationship Id="rId4" Type="http://schemas.openxmlformats.org/officeDocument/2006/relationships/image" Target="../media/image1911.png"/><Relationship Id="rId9" Type="http://schemas.openxmlformats.org/officeDocument/2006/relationships/image" Target="../media/image1916.svg"/><Relationship Id="rId26" Type="http://schemas.openxmlformats.org/officeDocument/2006/relationships/image" Target="../media/image1933.png"/><Relationship Id="rId47" Type="http://schemas.openxmlformats.org/officeDocument/2006/relationships/image" Target="../media/image1954.svg"/><Relationship Id="rId68" Type="http://schemas.openxmlformats.org/officeDocument/2006/relationships/image" Target="../media/image1975.png"/><Relationship Id="rId89" Type="http://schemas.openxmlformats.org/officeDocument/2006/relationships/image" Target="../media/image1996.svg"/><Relationship Id="rId112" Type="http://schemas.openxmlformats.org/officeDocument/2006/relationships/image" Target="../media/image2019.png"/><Relationship Id="rId133" Type="http://schemas.openxmlformats.org/officeDocument/2006/relationships/image" Target="../media/image2040.svg"/><Relationship Id="rId154" Type="http://schemas.openxmlformats.org/officeDocument/2006/relationships/image" Target="../media/image2061.png"/><Relationship Id="rId175" Type="http://schemas.openxmlformats.org/officeDocument/2006/relationships/image" Target="../media/image2082.svg"/><Relationship Id="rId16" Type="http://schemas.openxmlformats.org/officeDocument/2006/relationships/image" Target="../media/image1923.png"/><Relationship Id="rId37" Type="http://schemas.openxmlformats.org/officeDocument/2006/relationships/image" Target="../media/image1944.svg"/><Relationship Id="rId58" Type="http://schemas.openxmlformats.org/officeDocument/2006/relationships/image" Target="../media/image1965.png"/><Relationship Id="rId79" Type="http://schemas.openxmlformats.org/officeDocument/2006/relationships/image" Target="../media/image1986.svg"/><Relationship Id="rId102" Type="http://schemas.openxmlformats.org/officeDocument/2006/relationships/image" Target="../media/image2009.png"/><Relationship Id="rId123" Type="http://schemas.openxmlformats.org/officeDocument/2006/relationships/image" Target="../media/image2030.svg"/><Relationship Id="rId144" Type="http://schemas.openxmlformats.org/officeDocument/2006/relationships/image" Target="../media/image2051.png"/><Relationship Id="rId90" Type="http://schemas.openxmlformats.org/officeDocument/2006/relationships/image" Target="../media/image1997.png"/><Relationship Id="rId165" Type="http://schemas.openxmlformats.org/officeDocument/2006/relationships/image" Target="../media/image2072.svg"/><Relationship Id="rId27" Type="http://schemas.openxmlformats.org/officeDocument/2006/relationships/image" Target="../media/image1934.svg"/><Relationship Id="rId48" Type="http://schemas.openxmlformats.org/officeDocument/2006/relationships/image" Target="../media/image1955.png"/><Relationship Id="rId69" Type="http://schemas.openxmlformats.org/officeDocument/2006/relationships/image" Target="../media/image1976.svg"/><Relationship Id="rId113" Type="http://schemas.openxmlformats.org/officeDocument/2006/relationships/image" Target="../media/image2020.svg"/><Relationship Id="rId134" Type="http://schemas.openxmlformats.org/officeDocument/2006/relationships/image" Target="../media/image2041.png"/><Relationship Id="rId80" Type="http://schemas.openxmlformats.org/officeDocument/2006/relationships/image" Target="../media/image1987.png"/><Relationship Id="rId155" Type="http://schemas.openxmlformats.org/officeDocument/2006/relationships/image" Target="../media/image2062.svg"/><Relationship Id="rId17" Type="http://schemas.openxmlformats.org/officeDocument/2006/relationships/image" Target="../media/image1924.svg"/><Relationship Id="rId38" Type="http://schemas.openxmlformats.org/officeDocument/2006/relationships/image" Target="../media/image1945.png"/><Relationship Id="rId59" Type="http://schemas.openxmlformats.org/officeDocument/2006/relationships/image" Target="../media/image1966.svg"/><Relationship Id="rId103" Type="http://schemas.openxmlformats.org/officeDocument/2006/relationships/image" Target="../media/image2010.svg"/><Relationship Id="rId124" Type="http://schemas.openxmlformats.org/officeDocument/2006/relationships/image" Target="../media/image2031.png"/><Relationship Id="rId70" Type="http://schemas.openxmlformats.org/officeDocument/2006/relationships/image" Target="../media/image1977.png"/><Relationship Id="rId91" Type="http://schemas.openxmlformats.org/officeDocument/2006/relationships/image" Target="../media/image1998.svg"/><Relationship Id="rId145" Type="http://schemas.openxmlformats.org/officeDocument/2006/relationships/image" Target="../media/image2052.svg"/><Relationship Id="rId166" Type="http://schemas.openxmlformats.org/officeDocument/2006/relationships/image" Target="../media/image20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3EB509C0-353E-4DB8-998E-201AF6236670}"/>
              </a:ext>
            </a:extLst>
          </p:cNvPr>
          <p:cNvGrpSpPr/>
          <p:nvPr/>
        </p:nvGrpSpPr>
        <p:grpSpPr>
          <a:xfrm>
            <a:off x="0" y="0"/>
            <a:ext cx="12192000" cy="6858000"/>
            <a:chOff x="0" y="0"/>
            <a:chExt cx="12192000" cy="6858000"/>
          </a:xfrm>
        </p:grpSpPr>
        <p:grpSp>
          <p:nvGrpSpPr>
            <p:cNvPr id="2" name="Group 1">
              <a:extLst>
                <a:ext uri="{FF2B5EF4-FFF2-40B4-BE49-F238E27FC236}">
                  <a16:creationId xmlns:a16="http://schemas.microsoft.com/office/drawing/2014/main" id="{C698244B-E689-416A-942F-DEE6FC0C535D}"/>
                </a:ext>
              </a:extLst>
            </p:cNvPr>
            <p:cNvGrpSpPr/>
            <p:nvPr/>
          </p:nvGrpSpPr>
          <p:grpSpPr>
            <a:xfrm>
              <a:off x="0" y="0"/>
              <a:ext cx="12192000" cy="6858000"/>
              <a:chOff x="0" y="0"/>
              <a:chExt cx="12192000" cy="6858000"/>
            </a:xfrm>
          </p:grpSpPr>
          <p:grpSp>
            <p:nvGrpSpPr>
              <p:cNvPr id="81" name="Group 80">
                <a:extLst>
                  <a:ext uri="{FF2B5EF4-FFF2-40B4-BE49-F238E27FC236}">
                    <a16:creationId xmlns:a16="http://schemas.microsoft.com/office/drawing/2014/main" id="{83020842-40FF-4037-A63A-6425391982AC}"/>
                  </a:ext>
                </a:extLst>
              </p:cNvPr>
              <p:cNvGrpSpPr/>
              <p:nvPr/>
            </p:nvGrpSpPr>
            <p:grpSpPr>
              <a:xfrm>
                <a:off x="0" y="0"/>
                <a:ext cx="12192000" cy="6858000"/>
                <a:chOff x="0" y="0"/>
                <a:chExt cx="12192000" cy="6858000"/>
              </a:xfrm>
            </p:grpSpPr>
            <p:sp>
              <p:nvSpPr>
                <p:cNvPr id="4" name="Rectangle 3">
                  <a:extLst>
                    <a:ext uri="{FF2B5EF4-FFF2-40B4-BE49-F238E27FC236}">
                      <a16:creationId xmlns:a16="http://schemas.microsoft.com/office/drawing/2014/main" id="{140FA297-48B9-4E1D-A53E-5CDC67DCB30B}"/>
                    </a:ext>
                  </a:extLst>
                </p:cNvPr>
                <p:cNvSpPr/>
                <p:nvPr/>
              </p:nvSpPr>
              <p:spPr>
                <a:xfrm>
                  <a:off x="0" y="0"/>
                  <a:ext cx="12192000" cy="6858000"/>
                </a:xfrm>
                <a:prstGeom prst="rect">
                  <a:avLst/>
                </a:prstGeom>
                <a:solidFill>
                  <a:srgbClr val="ECECE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70C0"/>
                    </a:solidFill>
                    <a:effectLst/>
                    <a:uLnTx/>
                    <a:uFillTx/>
                    <a:latin typeface="Calibri" panose="020F0502020204030204"/>
                    <a:ea typeface="+mn-ea"/>
                    <a:cs typeface="+mn-cs"/>
                  </a:endParaRPr>
                </a:p>
              </p:txBody>
            </p:sp>
            <p:grpSp>
              <p:nvGrpSpPr>
                <p:cNvPr id="43" name="Group 42">
                  <a:extLst>
                    <a:ext uri="{FF2B5EF4-FFF2-40B4-BE49-F238E27FC236}">
                      <a16:creationId xmlns:a16="http://schemas.microsoft.com/office/drawing/2014/main" id="{A7761F4F-AB6A-4E7B-8F17-4663C68B1494}"/>
                    </a:ext>
                  </a:extLst>
                </p:cNvPr>
                <p:cNvGrpSpPr/>
                <p:nvPr/>
              </p:nvGrpSpPr>
              <p:grpSpPr>
                <a:xfrm>
                  <a:off x="0" y="0"/>
                  <a:ext cx="12192000" cy="6858000"/>
                  <a:chOff x="0" y="0"/>
                  <a:chExt cx="12192000" cy="6858000"/>
                </a:xfrm>
              </p:grpSpPr>
              <p:sp>
                <p:nvSpPr>
                  <p:cNvPr id="44" name="Rectangle 43">
                    <a:hlinkClick r:id="rId2"/>
                    <a:extLst>
                      <a:ext uri="{FF2B5EF4-FFF2-40B4-BE49-F238E27FC236}">
                        <a16:creationId xmlns:a16="http://schemas.microsoft.com/office/drawing/2014/main" id="{C2B21CDC-0BF8-4917-8B53-0E3AEACB9266}"/>
                      </a:ext>
                    </a:extLst>
                  </p:cNvPr>
                  <p:cNvSpPr/>
                  <p:nvPr/>
                </p:nvSpPr>
                <p:spPr>
                  <a:xfrm>
                    <a:off x="0" y="0"/>
                    <a:ext cx="12192000" cy="1481444"/>
                  </a:xfrm>
                  <a:prstGeom prst="rect">
                    <a:avLst/>
                  </a:prstGeom>
                  <a:solidFill>
                    <a:srgbClr val="489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6" name="Rectangle 45">
                    <a:extLst>
                      <a:ext uri="{FF2B5EF4-FFF2-40B4-BE49-F238E27FC236}">
                        <a16:creationId xmlns:a16="http://schemas.microsoft.com/office/drawing/2014/main" id="{9B340535-0CA1-4649-9C82-7C21B1987422}"/>
                      </a:ext>
                    </a:extLst>
                  </p:cNvPr>
                  <p:cNvSpPr/>
                  <p:nvPr/>
                </p:nvSpPr>
                <p:spPr>
                  <a:xfrm>
                    <a:off x="0" y="1503368"/>
                    <a:ext cx="12192000" cy="200532"/>
                  </a:xfrm>
                  <a:prstGeom prst="rect">
                    <a:avLst/>
                  </a:prstGeom>
                  <a:solidFill>
                    <a:srgbClr val="F6F6F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t" anchorCtr="0" forceAA="0" compatLnSpc="1">
                    <a:prstTxWarp prst="textNoShape">
                      <a:avLst/>
                    </a:prstTxWarp>
                    <a:noAutofit/>
                  </a:bodyPr>
                  <a:lstStyle/>
                  <a:p>
                    <a:pPr marL="566738" marR="0" lvl="0" indent="0" algn="l" defTabSz="914400" rtl="0" eaLnBrk="1" fontAlgn="auto" latinLnBrk="0" hangingPunct="1">
                      <a:lnSpc>
                        <a:spcPct val="110000"/>
                      </a:lnSpc>
                      <a:spcBef>
                        <a:spcPts val="0"/>
                      </a:spcBef>
                      <a:spcAft>
                        <a:spcPts val="0"/>
                      </a:spcAft>
                      <a:buClrTx/>
                      <a:buSzTx/>
                      <a:buFontTx/>
                      <a:buNone/>
                      <a:tabLst>
                        <a:tab pos="1422400" algn="l"/>
                        <a:tab pos="2336800" algn="l"/>
                        <a:tab pos="3090863" algn="l"/>
                      </a:tabLst>
                      <a:defRPr/>
                    </a:pP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3"/>
                      </a:rPr>
                      <a:t>Bài</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3"/>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3"/>
                      </a:rPr>
                      <a:t>viết</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3"/>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3"/>
                      </a:rPr>
                      <a:t>mới</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4"/>
                      </a:rPr>
                      <a:t>Tìm</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4"/>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4"/>
                      </a:rPr>
                      <a:t>chủ</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4"/>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4"/>
                      </a:rPr>
                      <a:t>đề</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5"/>
                      </a:rPr>
                      <a:t>Theo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5"/>
                      </a:rPr>
                      <a:t>dõi</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6"/>
                      </a:rPr>
                      <a:t>Tìm</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6"/>
                      </a:rPr>
                      <a:t> </a:t>
                    </a:r>
                    <a:r>
                      <a:rPr kumimoji="0" lang="en-US" sz="1100" b="0" i="0" u="none" strike="noStrike" kern="1200" cap="none" spc="0" normalizeH="0" baseline="0" noProof="0" err="1">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6"/>
                      </a:rPr>
                      <a:t>kiếm</a:t>
                    </a: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 </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 </a:t>
                    </a:r>
                  </a:p>
                </p:txBody>
              </p:sp>
              <p:sp>
                <p:nvSpPr>
                  <p:cNvPr id="47" name="Text Box 2">
                    <a:hlinkClick r:id="rId2"/>
                    <a:extLst>
                      <a:ext uri="{FF2B5EF4-FFF2-40B4-BE49-F238E27FC236}">
                        <a16:creationId xmlns:a16="http://schemas.microsoft.com/office/drawing/2014/main" id="{D55F8713-2F3E-4408-968F-BEE481BD629D}"/>
                      </a:ext>
                    </a:extLst>
                  </p:cNvPr>
                  <p:cNvSpPr txBox="1">
                    <a:spLocks noChangeArrowheads="1"/>
                  </p:cNvSpPr>
                  <p:nvPr/>
                </p:nvSpPr>
                <p:spPr bwMode="auto">
                  <a:xfrm>
                    <a:off x="0" y="1836822"/>
                    <a:ext cx="7772400" cy="445607"/>
                  </a:xfrm>
                  <a:prstGeom prst="rect">
                    <a:avLst/>
                  </a:prstGeom>
                  <a:noFill/>
                  <a:ln w="9525">
                    <a:noFill/>
                    <a:miter lim="800000"/>
                    <a:headEnd/>
                    <a:tailEnd/>
                  </a:ln>
                </p:spPr>
                <p:txBody>
                  <a:bodyPr rot="0" vert="horz" wrap="square" lIns="137160" tIns="0" rIns="91440" bIns="0" anchor="t" anchorCtr="0">
                    <a:noAutofit/>
                  </a:bodyPr>
                  <a:lstStyle/>
                  <a:p>
                    <a:pPr marL="406400" marR="0" lvl="0" indent="0" algn="l" defTabSz="914400" rtl="0" eaLnBrk="1" fontAlgn="auto" latinLnBrk="0" hangingPunct="1">
                      <a:lnSpc>
                        <a:spcPct val="110000"/>
                      </a:lnSpc>
                      <a:spcBef>
                        <a:spcPts val="0"/>
                      </a:spcBef>
                      <a:spcAft>
                        <a:spcPts val="0"/>
                      </a:spcAft>
                      <a:buClrTx/>
                      <a:buSzTx/>
                      <a:buFontTx/>
                      <a:buNone/>
                      <a:tabLst/>
                      <a:defRPr/>
                    </a:pPr>
                    <a:r>
                      <a:rPr kumimoji="0" lang="en-US" sz="2700" b="0" i="0" u="none" strike="noStrike" kern="1200" cap="none" spc="0" normalizeH="0" baseline="0" noProof="0">
                        <a:ln>
                          <a:noFill/>
                        </a:ln>
                        <a:solidFill>
                          <a:prstClr val="black"/>
                        </a:solidFill>
                        <a:effectLst/>
                        <a:uLnTx/>
                        <a:uFillTx/>
                        <a:latin typeface="Calibri Light" panose="020F0302020204030204"/>
                        <a:ea typeface="Calibri" panose="020F0502020204030204" pitchFamily="34" charset="0"/>
                        <a:cs typeface="Calibri" panose="020F0502020204030204" pitchFamily="34" charset="0"/>
                      </a:rPr>
                      <a:t>Diễn đàn Sinh viên Đại học Cần Thơ</a:t>
                    </a:r>
                    <a:endParaRPr kumimoji="0" lang="en-US" sz="2700" b="0" i="0" u="none" strike="noStrike" kern="1200" cap="none" spc="0" normalizeH="0" baseline="0" noProof="0">
                      <a:ln>
                        <a:noFill/>
                      </a:ln>
                      <a:solidFill>
                        <a:prstClr val="black"/>
                      </a:solidFill>
                      <a:effectLst/>
                      <a:uLnTx/>
                      <a:uFillTx/>
                      <a:latin typeface="Calibri Light" panose="020F0302020204030204"/>
                      <a:ea typeface="Calibri" panose="020F0502020204030204" pitchFamily="34" charset="0"/>
                      <a:cs typeface="Times New Roman" panose="02020603050405020304" pitchFamily="18" charset="0"/>
                    </a:endParaRPr>
                  </a:p>
                </p:txBody>
              </p:sp>
              <p:grpSp>
                <p:nvGrpSpPr>
                  <p:cNvPr id="49" name="Group 48">
                    <a:extLst>
                      <a:ext uri="{FF2B5EF4-FFF2-40B4-BE49-F238E27FC236}">
                        <a16:creationId xmlns:a16="http://schemas.microsoft.com/office/drawing/2014/main" id="{0AEB33A7-41BB-4C4A-97BE-DF34D2AD2FFF}"/>
                      </a:ext>
                    </a:extLst>
                  </p:cNvPr>
                  <p:cNvGrpSpPr/>
                  <p:nvPr/>
                </p:nvGrpSpPr>
                <p:grpSpPr>
                  <a:xfrm>
                    <a:off x="8159802" y="1160060"/>
                    <a:ext cx="3412977" cy="313297"/>
                    <a:chOff x="0" y="-15902"/>
                    <a:chExt cx="3057525" cy="280670"/>
                  </a:xfrm>
                </p:grpSpPr>
                <p:grpSp>
                  <p:nvGrpSpPr>
                    <p:cNvPr id="72" name="Group 71">
                      <a:extLst>
                        <a:ext uri="{FF2B5EF4-FFF2-40B4-BE49-F238E27FC236}">
                          <a16:creationId xmlns:a16="http://schemas.microsoft.com/office/drawing/2014/main" id="{32AD8A6C-B00A-4C43-8517-1B9337C5394E}"/>
                        </a:ext>
                      </a:extLst>
                    </p:cNvPr>
                    <p:cNvGrpSpPr/>
                    <p:nvPr/>
                  </p:nvGrpSpPr>
                  <p:grpSpPr>
                    <a:xfrm>
                      <a:off x="2190750" y="-15902"/>
                      <a:ext cx="866775" cy="280670"/>
                      <a:chOff x="0" y="-15902"/>
                      <a:chExt cx="866775" cy="280670"/>
                    </a:xfrm>
                  </p:grpSpPr>
                  <p:sp>
                    <p:nvSpPr>
                      <p:cNvPr id="79" name="Rectangle: Top Corners Rounded 78">
                        <a:extLst>
                          <a:ext uri="{FF2B5EF4-FFF2-40B4-BE49-F238E27FC236}">
                            <a16:creationId xmlns:a16="http://schemas.microsoft.com/office/drawing/2014/main" id="{C7D3B337-797B-4840-9E30-952C99BEB87E}"/>
                          </a:ext>
                        </a:extLst>
                      </p:cNvPr>
                      <p:cNvSpPr/>
                      <p:nvPr/>
                    </p:nvSpPr>
                    <p:spPr>
                      <a:xfrm>
                        <a:off x="0" y="-15902"/>
                        <a:ext cx="866775" cy="280670"/>
                      </a:xfrm>
                      <a:prstGeom prst="round2SameRect">
                        <a:avLst/>
                      </a:prstGeom>
                      <a:solidFill>
                        <a:srgbClr val="1A75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4572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300" b="0" i="0" u="none" strike="noStrike" kern="1200" cap="none" spc="0" normalizeH="0" baseline="0" noProof="0" err="1">
                            <a:ln>
                              <a:noFill/>
                            </a:ln>
                            <a:solidFill>
                              <a:prstClr val="white"/>
                            </a:solidFill>
                            <a:effectLst/>
                            <a:uLnTx/>
                            <a:uFillTx/>
                            <a:latin typeface="Calibri" panose="020F0502020204030204"/>
                            <a:ea typeface="Calibri" panose="020F0502020204030204" pitchFamily="34" charset="0"/>
                            <a:cs typeface="Tahoma" panose="020B0604030504040204" pitchFamily="34" charset="0"/>
                          </a:rPr>
                          <a:t>Tìm</a:t>
                        </a:r>
                        <a:r>
                          <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ahoma" panose="020B0604030504040204" pitchFamily="34" charset="0"/>
                          </a:rPr>
                          <a:t> </a:t>
                        </a:r>
                        <a:r>
                          <a:rPr kumimoji="0" lang="en-US" sz="1300" b="0" i="0" u="none" strike="noStrike" kern="1200" cap="none" spc="0" normalizeH="0" baseline="0" noProof="0" err="1">
                            <a:ln>
                              <a:noFill/>
                            </a:ln>
                            <a:solidFill>
                              <a:prstClr val="white"/>
                            </a:solidFill>
                            <a:effectLst/>
                            <a:uLnTx/>
                            <a:uFillTx/>
                            <a:latin typeface="Calibri" panose="020F0502020204030204"/>
                            <a:ea typeface="Calibri" panose="020F0502020204030204" pitchFamily="34" charset="0"/>
                            <a:cs typeface="Tahoma" panose="020B0604030504040204" pitchFamily="34" charset="0"/>
                          </a:rPr>
                          <a:t>kiếm</a:t>
                        </a:r>
                        <a:endPar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80" name="Picture 79">
                        <a:extLst>
                          <a:ext uri="{FF2B5EF4-FFF2-40B4-BE49-F238E27FC236}">
                            <a16:creationId xmlns:a16="http://schemas.microsoft.com/office/drawing/2014/main" id="{27077805-A3A9-46C0-88A8-FB9C1870C0D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8100" y="38100"/>
                        <a:ext cx="200025" cy="200025"/>
                      </a:xfrm>
                      <a:prstGeom prst="rect">
                        <a:avLst/>
                      </a:prstGeom>
                    </p:spPr>
                  </p:pic>
                </p:grpSp>
                <p:grpSp>
                  <p:nvGrpSpPr>
                    <p:cNvPr id="73" name="Group 72">
                      <a:extLst>
                        <a:ext uri="{FF2B5EF4-FFF2-40B4-BE49-F238E27FC236}">
                          <a16:creationId xmlns:a16="http://schemas.microsoft.com/office/drawing/2014/main" id="{0519BF52-4FED-4EDD-AB39-DD408FE4C2EA}"/>
                        </a:ext>
                      </a:extLst>
                    </p:cNvPr>
                    <p:cNvGrpSpPr/>
                    <p:nvPr/>
                  </p:nvGrpSpPr>
                  <p:grpSpPr>
                    <a:xfrm>
                      <a:off x="1209675" y="-15902"/>
                      <a:ext cx="923925" cy="280670"/>
                      <a:chOff x="0" y="-15902"/>
                      <a:chExt cx="923925" cy="280670"/>
                    </a:xfrm>
                  </p:grpSpPr>
                  <p:sp>
                    <p:nvSpPr>
                      <p:cNvPr id="77" name="Rectangle: Top Corners Rounded 76">
                        <a:extLst>
                          <a:ext uri="{FF2B5EF4-FFF2-40B4-BE49-F238E27FC236}">
                            <a16:creationId xmlns:a16="http://schemas.microsoft.com/office/drawing/2014/main" id="{DCCD3B10-C95B-4133-AD6B-71D8E2702B57}"/>
                          </a:ext>
                        </a:extLst>
                      </p:cNvPr>
                      <p:cNvSpPr/>
                      <p:nvPr/>
                    </p:nvSpPr>
                    <p:spPr>
                      <a:xfrm>
                        <a:off x="0" y="-15902"/>
                        <a:ext cx="923925" cy="280670"/>
                      </a:xfrm>
                      <a:prstGeom prst="round2SameRect">
                        <a:avLst/>
                      </a:prstGeom>
                      <a:solidFill>
                        <a:srgbClr val="1A75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4572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Hộp thư</a:t>
                        </a:r>
                      </a:p>
                    </p:txBody>
                  </p:sp>
                  <p:pic>
                    <p:nvPicPr>
                      <p:cNvPr id="78" name="Picture 77" descr="C:\Users\TUAN.NGO\AppData\Local\Microsoft\Windows\INetCache\Content.Word\icons8-message.png">
                        <a:extLst>
                          <a:ext uri="{FF2B5EF4-FFF2-40B4-BE49-F238E27FC236}">
                            <a16:creationId xmlns:a16="http://schemas.microsoft.com/office/drawing/2014/main" id="{E28C8CD1-40D9-463D-A7F7-BBD899AC87DB}"/>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76200" y="57150"/>
                        <a:ext cx="180975" cy="180975"/>
                      </a:xfrm>
                      <a:prstGeom prst="rect">
                        <a:avLst/>
                      </a:prstGeom>
                      <a:noFill/>
                      <a:ln>
                        <a:noFill/>
                      </a:ln>
                    </p:spPr>
                  </p:pic>
                </p:grpSp>
                <p:grpSp>
                  <p:nvGrpSpPr>
                    <p:cNvPr id="74" name="Group 73">
                      <a:extLst>
                        <a:ext uri="{FF2B5EF4-FFF2-40B4-BE49-F238E27FC236}">
                          <a16:creationId xmlns:a16="http://schemas.microsoft.com/office/drawing/2014/main" id="{49B945A9-2068-4BE2-A98E-4D6E0E9C9491}"/>
                        </a:ext>
                      </a:extLst>
                    </p:cNvPr>
                    <p:cNvGrpSpPr/>
                    <p:nvPr/>
                  </p:nvGrpSpPr>
                  <p:grpSpPr>
                    <a:xfrm>
                      <a:off x="0" y="-15902"/>
                      <a:ext cx="1143000" cy="280670"/>
                      <a:chOff x="0" y="-15902"/>
                      <a:chExt cx="1143000" cy="280670"/>
                    </a:xfrm>
                  </p:grpSpPr>
                  <p:sp>
                    <p:nvSpPr>
                      <p:cNvPr id="75" name="Rectangle: Top Corners Rounded 74">
                        <a:extLst>
                          <a:ext uri="{FF2B5EF4-FFF2-40B4-BE49-F238E27FC236}">
                            <a16:creationId xmlns:a16="http://schemas.microsoft.com/office/drawing/2014/main" id="{E01BE95F-38E6-4994-9A10-277E6B74B917}"/>
                          </a:ext>
                        </a:extLst>
                      </p:cNvPr>
                      <p:cNvSpPr/>
                      <p:nvPr/>
                    </p:nvSpPr>
                    <p:spPr>
                      <a:xfrm>
                        <a:off x="0" y="-15902"/>
                        <a:ext cx="1143000" cy="280670"/>
                      </a:xfrm>
                      <a:prstGeom prst="round2SameRect">
                        <a:avLst/>
                      </a:prstGeom>
                      <a:solidFill>
                        <a:srgbClr val="1A75C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45720" bIns="0" numCol="1" spcCol="0" rtlCol="0" fromWordArt="0" anchor="ctr" anchorCtr="0" forceAA="0" compatLnSpc="1">
                        <a:prstTxWarp prst="textNoShape">
                          <a:avLst/>
                        </a:prstTxWarp>
                        <a:noAutofit/>
                      </a:bodyPr>
                      <a:lstStyle/>
                      <a:p>
                        <a:pPr marL="0" marR="0" lvl="0" indent="0" algn="r" defTabSz="914400" rtl="0" eaLnBrk="1" fontAlgn="auto" latinLnBrk="0" hangingPunct="1">
                          <a:lnSpc>
                            <a:spcPct val="110000"/>
                          </a:lnSpc>
                          <a:spcBef>
                            <a:spcPts val="0"/>
                          </a:spcBef>
                          <a:spcAft>
                            <a:spcPts val="0"/>
                          </a:spcAft>
                          <a:buClrTx/>
                          <a:buSzTx/>
                          <a:buFontTx/>
                          <a:buNone/>
                          <a:tabLst/>
                          <a:defRPr/>
                        </a:pPr>
                        <a:r>
                          <a:rPr kumimoji="0" lang="en-US" sz="1300" b="0" i="0" u="none" strike="noStrike" kern="1200" cap="none" spc="0" normalizeH="0" baseline="0" noProof="0" err="1">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Bài</a:t>
                        </a:r>
                        <a:r>
                          <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300" b="0" i="0" u="none" strike="noStrike" kern="1200" cap="none" spc="0" normalizeH="0" baseline="0" noProof="0" err="1">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viết</a:t>
                        </a:r>
                        <a:r>
                          <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 </a:t>
                        </a:r>
                        <a:r>
                          <a:rPr kumimoji="0" lang="en-US" sz="1300" b="0" i="0" u="none" strike="noStrike" kern="1200" cap="none" spc="0" normalizeH="0" baseline="0" noProof="0" err="1">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rPr>
                          <a:t>mới</a:t>
                        </a:r>
                        <a:endParaRPr kumimoji="0" lang="en-US" sz="1300" b="0" i="0" u="none" strike="noStrike" kern="1200" cap="none" spc="0" normalizeH="0" baseline="0" noProof="0">
                          <a:ln>
                            <a:noFill/>
                          </a:ln>
                          <a:solidFill>
                            <a:prstClr val="white"/>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6" name="Picture 75" descr="C:\Users\TUAN.NGO\AppData\Local\Microsoft\Windows\INetCache\Content.Word\icons8-google-news.png">
                        <a:extLst>
                          <a:ext uri="{FF2B5EF4-FFF2-40B4-BE49-F238E27FC236}">
                            <a16:creationId xmlns:a16="http://schemas.microsoft.com/office/drawing/2014/main" id="{58E54FB4-99D3-4317-91AC-E5013B00E2A3}"/>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76200" y="57150"/>
                        <a:ext cx="172720" cy="172720"/>
                      </a:xfrm>
                      <a:prstGeom prst="rect">
                        <a:avLst/>
                      </a:prstGeom>
                      <a:noFill/>
                      <a:ln>
                        <a:noFill/>
                      </a:ln>
                    </p:spPr>
                  </p:pic>
                </p:grpSp>
              </p:grpSp>
              <p:grpSp>
                <p:nvGrpSpPr>
                  <p:cNvPr id="50" name="Group 49">
                    <a:extLst>
                      <a:ext uri="{FF2B5EF4-FFF2-40B4-BE49-F238E27FC236}">
                        <a16:creationId xmlns:a16="http://schemas.microsoft.com/office/drawing/2014/main" id="{35EFDDF4-8C26-4A11-9444-4C77D78AAFD9}"/>
                      </a:ext>
                    </a:extLst>
                  </p:cNvPr>
                  <p:cNvGrpSpPr/>
                  <p:nvPr/>
                </p:nvGrpSpPr>
                <p:grpSpPr>
                  <a:xfrm>
                    <a:off x="520957" y="2449888"/>
                    <a:ext cx="7251443" cy="3027716"/>
                    <a:chOff x="0" y="0"/>
                    <a:chExt cx="5867400" cy="2449843"/>
                  </a:xfrm>
                </p:grpSpPr>
                <p:sp>
                  <p:nvSpPr>
                    <p:cNvPr id="53" name="Rectangle: Rounded Corners 52">
                      <a:hlinkClick r:id="rId2"/>
                      <a:extLst>
                        <a:ext uri="{FF2B5EF4-FFF2-40B4-BE49-F238E27FC236}">
                          <a16:creationId xmlns:a16="http://schemas.microsoft.com/office/drawing/2014/main" id="{6180548F-1C04-4A70-8CB4-FE98E158236C}"/>
                        </a:ext>
                      </a:extLst>
                    </p:cNvPr>
                    <p:cNvSpPr/>
                    <p:nvPr/>
                  </p:nvSpPr>
                  <p:spPr>
                    <a:xfrm>
                      <a:off x="0" y="0"/>
                      <a:ext cx="5867400" cy="275618"/>
                    </a:xfrm>
                    <a:prstGeom prst="roundRect">
                      <a:avLst>
                        <a:gd name="adj" fmla="val 24074"/>
                      </a:avLst>
                    </a:prstGeom>
                    <a:solidFill>
                      <a:srgbClr val="71AA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0" rIns="91440" bIns="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
                        </a:rPr>
                        <a:t>CTU.VN</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grpSp>
                  <p:nvGrpSpPr>
                    <p:cNvPr id="54" name="Group 53">
                      <a:extLst>
                        <a:ext uri="{FF2B5EF4-FFF2-40B4-BE49-F238E27FC236}">
                          <a16:creationId xmlns:a16="http://schemas.microsoft.com/office/drawing/2014/main" id="{1087CBB4-2BE4-46E0-A2EE-041E13A7B051}"/>
                        </a:ext>
                      </a:extLst>
                    </p:cNvPr>
                    <p:cNvGrpSpPr/>
                    <p:nvPr/>
                  </p:nvGrpSpPr>
                  <p:grpSpPr>
                    <a:xfrm>
                      <a:off x="0" y="363832"/>
                      <a:ext cx="2865120" cy="434975"/>
                      <a:chOff x="0" y="-1928"/>
                      <a:chExt cx="2865120" cy="434975"/>
                    </a:xfrm>
                  </p:grpSpPr>
                  <p:sp>
                    <p:nvSpPr>
                      <p:cNvPr id="70" name="Rectangle: Rounded Corners 69">
                        <a:extLst>
                          <a:ext uri="{FF2B5EF4-FFF2-40B4-BE49-F238E27FC236}">
                            <a16:creationId xmlns:a16="http://schemas.microsoft.com/office/drawing/2014/main" id="{89A7BC32-AC9E-4C35-8C69-C94AEC9DDCAB}"/>
                          </a:ext>
                        </a:extLst>
                      </p:cNvPr>
                      <p:cNvSpPr/>
                      <p:nvPr/>
                    </p:nvSpPr>
                    <p:spPr>
                      <a:xfrm>
                        <a:off x="0" y="1"/>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Bạn</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có</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muốn</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hẹn</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hò</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71" name="Picture 70" descr="C:\Users\TUAN.NGO\AppData\Local\Microsoft\Windows\INetCache\Content.Word\icons8-heart.png">
                        <a:extLst>
                          <a:ext uri="{FF2B5EF4-FFF2-40B4-BE49-F238E27FC236}">
                            <a16:creationId xmlns:a16="http://schemas.microsoft.com/office/drawing/2014/main" id="{8716EF05-EAAA-40F5-9079-DA9815BA5F38}"/>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87464" y="-1928"/>
                        <a:ext cx="434975" cy="434975"/>
                      </a:xfrm>
                      <a:prstGeom prst="rect">
                        <a:avLst/>
                      </a:prstGeom>
                      <a:noFill/>
                      <a:ln>
                        <a:noFill/>
                      </a:ln>
                    </p:spPr>
                  </p:pic>
                </p:grpSp>
                <p:grpSp>
                  <p:nvGrpSpPr>
                    <p:cNvPr id="55" name="Group 54">
                      <a:extLst>
                        <a:ext uri="{FF2B5EF4-FFF2-40B4-BE49-F238E27FC236}">
                          <a16:creationId xmlns:a16="http://schemas.microsoft.com/office/drawing/2014/main" id="{55C5F5C9-2DEB-4185-9012-7BF9C96A5852}"/>
                        </a:ext>
                      </a:extLst>
                    </p:cNvPr>
                    <p:cNvGrpSpPr/>
                    <p:nvPr/>
                  </p:nvGrpSpPr>
                  <p:grpSpPr>
                    <a:xfrm>
                      <a:off x="2989690" y="361905"/>
                      <a:ext cx="2865120" cy="425715"/>
                      <a:chOff x="0" y="-19757"/>
                      <a:chExt cx="2865120" cy="425715"/>
                    </a:xfrm>
                  </p:grpSpPr>
                  <p:sp>
                    <p:nvSpPr>
                      <p:cNvPr id="68" name="Rectangle: Rounded Corners 67">
                        <a:extLst>
                          <a:ext uri="{FF2B5EF4-FFF2-40B4-BE49-F238E27FC236}">
                            <a16:creationId xmlns:a16="http://schemas.microsoft.com/office/drawing/2014/main" id="{749FD5BF-261C-4EBB-8EC2-FE97DC59A179}"/>
                          </a:ext>
                        </a:extLst>
                      </p:cNvPr>
                      <p:cNvSpPr/>
                      <p:nvPr/>
                    </p:nvSpPr>
                    <p:spPr>
                      <a:xfrm>
                        <a:off x="0" y="0"/>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Hay Giao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lưu</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Kết</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 </a:t>
                        </a:r>
                        <a:r>
                          <a:rPr kumimoji="0" lang="en-US" sz="150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bạn</a:t>
                        </a: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0"/>
                          </a:rPr>
                          <a:t>?</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69" name="Picture 68" descr="C:\Users\TUAN.NGO\AppData\Local\Microsoft\Windows\INetCache\Content.Word\icons8-helping-hand.png">
                        <a:extLst>
                          <a:ext uri="{FF2B5EF4-FFF2-40B4-BE49-F238E27FC236}">
                            <a16:creationId xmlns:a16="http://schemas.microsoft.com/office/drawing/2014/main" id="{FADB4857-7488-484E-A92B-8B419F359DF4}"/>
                          </a:ext>
                        </a:extLst>
                      </p:cNvPr>
                      <p:cNvPicPr>
                        <a:picLocks noChangeAspect="1"/>
                      </p:cNvPicPr>
                      <p:nvPr/>
                    </p:nvPicPr>
                    <p:blipFill>
                      <a:blip r:embed="rId12" cstate="print">
                        <a:extLst>
                          <a:ext uri="{28A0092B-C50C-407E-A947-70E740481C1C}">
                            <a14:useLocalDpi xmlns:a14="http://schemas.microsoft.com/office/drawing/2010/main" val="0"/>
                          </a:ext>
                        </a:extLst>
                      </a:blip>
                      <a:srcRect/>
                      <a:stretch>
                        <a:fillRect/>
                      </a:stretch>
                    </p:blipFill>
                    <p:spPr bwMode="auto">
                      <a:xfrm rot="2562524">
                        <a:off x="119270" y="-19757"/>
                        <a:ext cx="377825" cy="377825"/>
                      </a:xfrm>
                      <a:prstGeom prst="rect">
                        <a:avLst/>
                      </a:prstGeom>
                      <a:noFill/>
                      <a:ln>
                        <a:noFill/>
                      </a:ln>
                    </p:spPr>
                  </p:pic>
                </p:grpSp>
                <p:grpSp>
                  <p:nvGrpSpPr>
                    <p:cNvPr id="56" name="Group 55">
                      <a:extLst>
                        <a:ext uri="{FF2B5EF4-FFF2-40B4-BE49-F238E27FC236}">
                          <a16:creationId xmlns:a16="http://schemas.microsoft.com/office/drawing/2014/main" id="{89D330C4-2330-4556-BE97-50604008713E}"/>
                        </a:ext>
                      </a:extLst>
                    </p:cNvPr>
                    <p:cNvGrpSpPr/>
                    <p:nvPr/>
                  </p:nvGrpSpPr>
                  <p:grpSpPr>
                    <a:xfrm>
                      <a:off x="0" y="883379"/>
                      <a:ext cx="2865120" cy="481146"/>
                      <a:chOff x="0" y="-174144"/>
                      <a:chExt cx="2865120" cy="481146"/>
                    </a:xfrm>
                  </p:grpSpPr>
                  <p:sp>
                    <p:nvSpPr>
                      <p:cNvPr id="66" name="Rectangle: Rounded Corners 65">
                        <a:extLst>
                          <a:ext uri="{FF2B5EF4-FFF2-40B4-BE49-F238E27FC236}">
                            <a16:creationId xmlns:a16="http://schemas.microsoft.com/office/drawing/2014/main" id="{3E6340EA-1151-48F8-8095-8E217669045D}"/>
                          </a:ext>
                        </a:extLst>
                      </p:cNvPr>
                      <p:cNvSpPr/>
                      <p:nvPr/>
                    </p:nvSpPr>
                    <p:spPr>
                      <a:xfrm>
                        <a:off x="0" y="-135702"/>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mn-ea"/>
                            <a:cs typeface="Times New Roman" panose="02020603050405020304" pitchFamily="18" charset="0"/>
                            <a:hlinkClick r:id="rId13"/>
                          </a:rPr>
                          <a:t>Mẫu Powerpoint cực đẹp</a:t>
                        </a:r>
                        <a:endPar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mn-ea"/>
                          <a:cs typeface="Times New Roman" panose="02020603050405020304" pitchFamily="18" charset="0"/>
                        </a:endParaRPr>
                      </a:p>
                    </p:txBody>
                  </p:sp>
                  <p:pic>
                    <p:nvPicPr>
                      <p:cNvPr id="67" name="Picture 66" descr="C:\Users\TUAN.NGO\AppData\Local\Microsoft\Windows\INetCache\Content.Word\icons8-microsoft-powerpoint.png">
                        <a:extLst>
                          <a:ext uri="{FF2B5EF4-FFF2-40B4-BE49-F238E27FC236}">
                            <a16:creationId xmlns:a16="http://schemas.microsoft.com/office/drawing/2014/main" id="{A9F7990C-0CC6-4C78-8929-D676A55D64BC}"/>
                          </a:ext>
                        </a:extLst>
                      </p:cNvPr>
                      <p:cNvPicPr>
                        <a:picLocks noChangeAspect="1"/>
                      </p:cNvPicPr>
                      <p:nvPr/>
                    </p:nvPicPr>
                    <p:blipFill>
                      <a:blip r:embed="rId14">
                        <a:extLst>
                          <a:ext uri="{28A0092B-C50C-407E-A947-70E740481C1C}">
                            <a14:useLocalDpi xmlns:a14="http://schemas.microsoft.com/office/drawing/2010/main" val="0"/>
                          </a:ext>
                        </a:extLst>
                      </a:blip>
                      <a:srcRect/>
                      <a:stretch>
                        <a:fillRect/>
                      </a:stretch>
                    </p:blipFill>
                    <p:spPr bwMode="auto">
                      <a:xfrm>
                        <a:off x="47708" y="-174144"/>
                        <a:ext cx="481147" cy="481146"/>
                      </a:xfrm>
                      <a:prstGeom prst="rect">
                        <a:avLst/>
                      </a:prstGeom>
                      <a:noFill/>
                      <a:ln>
                        <a:noFill/>
                      </a:ln>
                    </p:spPr>
                  </p:pic>
                </p:grpSp>
                <p:grpSp>
                  <p:nvGrpSpPr>
                    <p:cNvPr id="57" name="Group 56">
                      <a:extLst>
                        <a:ext uri="{FF2B5EF4-FFF2-40B4-BE49-F238E27FC236}">
                          <a16:creationId xmlns:a16="http://schemas.microsoft.com/office/drawing/2014/main" id="{66CB8224-C351-495D-8EB1-839FE3C702FD}"/>
                        </a:ext>
                      </a:extLst>
                    </p:cNvPr>
                    <p:cNvGrpSpPr/>
                    <p:nvPr/>
                  </p:nvGrpSpPr>
                  <p:grpSpPr>
                    <a:xfrm>
                      <a:off x="2989690" y="1482178"/>
                      <a:ext cx="2865120" cy="967665"/>
                      <a:chOff x="0" y="-290963"/>
                      <a:chExt cx="2865120" cy="967665"/>
                    </a:xfrm>
                  </p:grpSpPr>
                  <p:sp>
                    <p:nvSpPr>
                      <p:cNvPr id="64" name="Rectangle: Rounded Corners 63">
                        <a:extLst>
                          <a:ext uri="{FF2B5EF4-FFF2-40B4-BE49-F238E27FC236}">
                            <a16:creationId xmlns:a16="http://schemas.microsoft.com/office/drawing/2014/main" id="{5416D7D3-11F9-4D37-93F2-89CB4B226E89}"/>
                          </a:ext>
                        </a:extLst>
                      </p:cNvPr>
                      <p:cNvSpPr/>
                      <p:nvPr/>
                    </p:nvSpPr>
                    <p:spPr>
                      <a:xfrm>
                        <a:off x="0" y="-290963"/>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5"/>
                          </a:rPr>
                          <a:t>Kho Luận văn Miễn Phí</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65" name="Picture 64" descr="C:\Users\TUAN.NGO\AppData\Local\Microsoft\Windows\INetCache\Content.Word\icons8-news.png">
                        <a:extLst>
                          <a:ext uri="{FF2B5EF4-FFF2-40B4-BE49-F238E27FC236}">
                            <a16:creationId xmlns:a16="http://schemas.microsoft.com/office/drawing/2014/main" id="{72974AAE-9B58-4704-8834-45E8685181E4}"/>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87465" y="-288234"/>
                        <a:ext cx="421005" cy="421005"/>
                      </a:xfrm>
                      <a:prstGeom prst="rect">
                        <a:avLst/>
                      </a:prstGeom>
                      <a:noFill/>
                      <a:ln>
                        <a:noFill/>
                      </a:ln>
                    </p:spPr>
                  </p:pic>
                  <p:sp>
                    <p:nvSpPr>
                      <p:cNvPr id="84" name="Rectangle: Rounded Corners 83">
                        <a:extLst>
                          <a:ext uri="{FF2B5EF4-FFF2-40B4-BE49-F238E27FC236}">
                            <a16:creationId xmlns:a16="http://schemas.microsoft.com/office/drawing/2014/main" id="{CEFC2B03-2857-4FE8-A708-A4F70D9F2461}"/>
                          </a:ext>
                        </a:extLst>
                      </p:cNvPr>
                      <p:cNvSpPr/>
                      <p:nvPr/>
                    </p:nvSpPr>
                    <p:spPr>
                      <a:xfrm>
                        <a:off x="0" y="270744"/>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7"/>
                          </a:rPr>
                          <a:t>CLB Khởi nghiệp BeeGroup</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grpSp>
                <p:grpSp>
                  <p:nvGrpSpPr>
                    <p:cNvPr id="58" name="Group 57">
                      <a:extLst>
                        <a:ext uri="{FF2B5EF4-FFF2-40B4-BE49-F238E27FC236}">
                          <a16:creationId xmlns:a16="http://schemas.microsoft.com/office/drawing/2014/main" id="{BC042391-5221-4788-98CD-33A6719887D7}"/>
                        </a:ext>
                      </a:extLst>
                    </p:cNvPr>
                    <p:cNvGrpSpPr/>
                    <p:nvPr/>
                  </p:nvGrpSpPr>
                  <p:grpSpPr>
                    <a:xfrm>
                      <a:off x="2989690" y="917654"/>
                      <a:ext cx="2865120" cy="451001"/>
                      <a:chOff x="0" y="-155772"/>
                      <a:chExt cx="2865120" cy="451001"/>
                    </a:xfrm>
                  </p:grpSpPr>
                  <p:sp>
                    <p:nvSpPr>
                      <p:cNvPr id="62" name="Rectangle: Rounded Corners 61">
                        <a:extLst>
                          <a:ext uri="{FF2B5EF4-FFF2-40B4-BE49-F238E27FC236}">
                            <a16:creationId xmlns:a16="http://schemas.microsoft.com/office/drawing/2014/main" id="{44526CC4-54EF-4BA0-80A4-71683AF52740}"/>
                          </a:ext>
                        </a:extLst>
                      </p:cNvPr>
                      <p:cNvSpPr/>
                      <p:nvPr/>
                    </p:nvSpPr>
                    <p:spPr>
                      <a:xfrm>
                        <a:off x="0" y="-135701"/>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50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18"/>
                          </a:rPr>
                          <a:t>Các khóa học cực hay</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63" name="Picture 62" descr="C:\Users\TUAN.NGO\AppData\Local\Microsoft\Windows\INetCache\Content.Word\icons8-play-button.png">
                        <a:extLst>
                          <a:ext uri="{FF2B5EF4-FFF2-40B4-BE49-F238E27FC236}">
                            <a16:creationId xmlns:a16="http://schemas.microsoft.com/office/drawing/2014/main" id="{DC18819D-E75C-4788-A563-CD4EF784F7E5}"/>
                          </a:ext>
                        </a:extLst>
                      </p:cNvPr>
                      <p:cNvPicPr>
                        <a:picLocks noChangeAspect="1"/>
                      </p:cNvPicPr>
                      <p:nvPr/>
                    </p:nvPicPr>
                    <p:blipFill>
                      <a:blip r:embed="rId19">
                        <a:extLst>
                          <a:ext uri="{28A0092B-C50C-407E-A947-70E740481C1C}">
                            <a14:useLocalDpi xmlns:a14="http://schemas.microsoft.com/office/drawing/2010/main" val="0"/>
                          </a:ext>
                        </a:extLst>
                      </a:blip>
                      <a:srcRect/>
                      <a:stretch>
                        <a:fillRect/>
                      </a:stretch>
                    </p:blipFill>
                    <p:spPr bwMode="auto">
                      <a:xfrm>
                        <a:off x="55660" y="-155772"/>
                        <a:ext cx="451001" cy="451001"/>
                      </a:xfrm>
                      <a:prstGeom prst="rect">
                        <a:avLst/>
                      </a:prstGeom>
                      <a:noFill/>
                      <a:ln>
                        <a:noFill/>
                      </a:ln>
                    </p:spPr>
                  </p:pic>
                </p:grpSp>
                <p:grpSp>
                  <p:nvGrpSpPr>
                    <p:cNvPr id="59" name="Group 58">
                      <a:extLst>
                        <a:ext uri="{FF2B5EF4-FFF2-40B4-BE49-F238E27FC236}">
                          <a16:creationId xmlns:a16="http://schemas.microsoft.com/office/drawing/2014/main" id="{CB22D00F-B79A-48A2-A1BB-770B19C60DE6}"/>
                        </a:ext>
                      </a:extLst>
                    </p:cNvPr>
                    <p:cNvGrpSpPr/>
                    <p:nvPr/>
                  </p:nvGrpSpPr>
                  <p:grpSpPr>
                    <a:xfrm>
                      <a:off x="0" y="1445151"/>
                      <a:ext cx="2865120" cy="988789"/>
                      <a:chOff x="0" y="-312087"/>
                      <a:chExt cx="2865120" cy="988789"/>
                    </a:xfrm>
                  </p:grpSpPr>
                  <p:sp>
                    <p:nvSpPr>
                      <p:cNvPr id="60" name="Rectangle: Rounded Corners 59">
                        <a:extLst>
                          <a:ext uri="{FF2B5EF4-FFF2-40B4-BE49-F238E27FC236}">
                            <a16:creationId xmlns:a16="http://schemas.microsoft.com/office/drawing/2014/main" id="{C2FD7121-E9C9-4E71-8AFB-0C50AFCAA063}"/>
                          </a:ext>
                        </a:extLst>
                      </p:cNvPr>
                      <p:cNvSpPr/>
                      <p:nvPr/>
                    </p:nvSpPr>
                    <p:spPr>
                      <a:xfrm>
                        <a:off x="0" y="-290963"/>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45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Những</a:t>
                        </a:r>
                        <a:r>
                          <a:rPr kumimoji="0" lang="en-US" sz="145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 </a:t>
                        </a:r>
                        <a:r>
                          <a:rPr kumimoji="0" lang="en-US" sz="145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buổi</a:t>
                        </a:r>
                        <a:r>
                          <a:rPr kumimoji="0" lang="en-US" sz="145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 Offline </a:t>
                        </a:r>
                        <a:r>
                          <a:rPr kumimoji="0" lang="en-US" sz="145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tuyệt</a:t>
                        </a:r>
                        <a:r>
                          <a:rPr kumimoji="0" lang="en-US" sz="145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 </a:t>
                        </a:r>
                        <a:r>
                          <a:rPr kumimoji="0" lang="en-US" sz="1450" b="1" i="0" u="none" strike="noStrike" kern="1200" cap="none" spc="0" normalizeH="0" baseline="0" noProof="0" err="1">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0"/>
                          </a:rPr>
                          <a:t>vời</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pic>
                    <p:nvPicPr>
                      <p:cNvPr id="61" name="Picture 60" descr="C:\Users\TUAN.NGO\AppData\Local\Microsoft\Windows\INetCache\Content.Word\icons8-calendar.png">
                        <a:extLst>
                          <a:ext uri="{FF2B5EF4-FFF2-40B4-BE49-F238E27FC236}">
                            <a16:creationId xmlns:a16="http://schemas.microsoft.com/office/drawing/2014/main" id="{E5EC3656-203E-4620-B1F6-56186448805A}"/>
                          </a:ext>
                        </a:extLst>
                      </p:cNvPr>
                      <p:cNvPicPr>
                        <a:picLocks noChangeAspect="1"/>
                      </p:cNvPicPr>
                      <p:nvPr/>
                    </p:nvPicPr>
                    <p:blipFill>
                      <a:blip r:embed="rId21">
                        <a:extLst>
                          <a:ext uri="{28A0092B-C50C-407E-A947-70E740481C1C}">
                            <a14:useLocalDpi xmlns:a14="http://schemas.microsoft.com/office/drawing/2010/main" val="0"/>
                          </a:ext>
                        </a:extLst>
                      </a:blip>
                      <a:srcRect/>
                      <a:stretch>
                        <a:fillRect/>
                      </a:stretch>
                    </p:blipFill>
                    <p:spPr bwMode="auto">
                      <a:xfrm>
                        <a:off x="55660" y="-312087"/>
                        <a:ext cx="450163" cy="450162"/>
                      </a:xfrm>
                      <a:prstGeom prst="rect">
                        <a:avLst/>
                      </a:prstGeom>
                      <a:noFill/>
                      <a:ln>
                        <a:noFill/>
                      </a:ln>
                    </p:spPr>
                  </p:pic>
                  <p:sp>
                    <p:nvSpPr>
                      <p:cNvPr id="85" name="Rectangle: Rounded Corners 84">
                        <a:extLst>
                          <a:ext uri="{FF2B5EF4-FFF2-40B4-BE49-F238E27FC236}">
                            <a16:creationId xmlns:a16="http://schemas.microsoft.com/office/drawing/2014/main" id="{E5A29A85-5275-4732-AB64-07EE2A7A5E98}"/>
                          </a:ext>
                        </a:extLst>
                      </p:cNvPr>
                      <p:cNvSpPr/>
                      <p:nvPr/>
                    </p:nvSpPr>
                    <p:spPr>
                      <a:xfrm>
                        <a:off x="0" y="270744"/>
                        <a:ext cx="2865120" cy="40595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noAutofit/>
                      </a:bodyPr>
                      <a:lstStyle/>
                      <a:p>
                        <a:pPr marL="0" marR="0" lvl="0" indent="798513" algn="l" defTabSz="914400" rtl="0" eaLnBrk="1" fontAlgn="auto" latinLnBrk="0" hangingPunct="1">
                          <a:lnSpc>
                            <a:spcPct val="110000"/>
                          </a:lnSpc>
                          <a:spcBef>
                            <a:spcPts val="0"/>
                          </a:spcBef>
                          <a:spcAft>
                            <a:spcPts val="0"/>
                          </a:spcAft>
                          <a:buClrTx/>
                          <a:buSzTx/>
                          <a:buFontTx/>
                          <a:buNone/>
                          <a:tabLst/>
                          <a:defRPr/>
                        </a:pPr>
                        <a:r>
                          <a:rPr kumimoji="0" lang="en-US" sz="1450" b="1" i="0" u="none" strike="noStrike" kern="1200" cap="none" spc="0" normalizeH="0" baseline="0" noProof="0">
                            <a:ln>
                              <a:noFill/>
                            </a:ln>
                            <a:solidFill>
                              <a:srgbClr val="0070C0"/>
                            </a:solidFill>
                            <a:effectLst/>
                            <a:uLnTx/>
                            <a:uFillTx/>
                            <a:latin typeface="Calibri Light" panose="020F0302020204030204" pitchFamily="34" charset="0"/>
                            <a:ea typeface="Calibri" panose="020F0502020204030204" pitchFamily="34" charset="0"/>
                            <a:cs typeface="Times New Roman" panose="02020603050405020304" pitchFamily="18" charset="0"/>
                            <a:hlinkClick r:id="rId22"/>
                          </a:rPr>
                          <a:t>CTU Confessions</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grpSp>
              </p:grpSp>
              <p:sp>
                <p:nvSpPr>
                  <p:cNvPr id="51" name="Rectangle: Rounded Corners 50">
                    <a:extLst>
                      <a:ext uri="{FF2B5EF4-FFF2-40B4-BE49-F238E27FC236}">
                        <a16:creationId xmlns:a16="http://schemas.microsoft.com/office/drawing/2014/main" id="{AF8B8389-6737-4CBF-8417-BF780AFCD90B}"/>
                      </a:ext>
                    </a:extLst>
                  </p:cNvPr>
                  <p:cNvSpPr/>
                  <p:nvPr/>
                </p:nvSpPr>
                <p:spPr>
                  <a:xfrm>
                    <a:off x="7982858" y="2432636"/>
                    <a:ext cx="3589922" cy="3557022"/>
                  </a:xfrm>
                  <a:prstGeom prst="roundRect">
                    <a:avLst>
                      <a:gd name="adj" fmla="val 338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t" anchorCtr="0" forceAA="0" compatLnSpc="1">
                    <a:prstTxWarp prst="textNoShape">
                      <a:avLst/>
                    </a:prstTxWarp>
                    <a:noAutofit/>
                  </a:bodyPr>
                  <a:lstStyle/>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Light" panose="020F0302020204030204" pitchFamily="34" charset="0"/>
                        <a:ea typeface="Calibri" panose="020F0502020204030204" pitchFamily="34" charset="0"/>
                        <a:cs typeface="Times New Roman" panose="02020603050405020304" pitchFamily="18" charset="0"/>
                      </a:rPr>
                      <a:t>GIỚI THIỆU</a:t>
                    </a:r>
                    <a:endParaRPr kumimoji="0" lang="en-US" sz="13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Diễn đàn Sinh viên Đại học Cần Thơ là Website miễn phí, phục vụ cho cộng đồng Sinh viên. Với mục đích:</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Tạo sân chơi năng động cho sinh viên, giúp sinh viên có cơ hội kết nối, gặp gỡ, giao lưu, giúp nhau trong học tập, cũng như trong quá trình khởi nghiệp..</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Tạo cơ hội cho Sinh viên nâng cao kỹ năng thông qua các buổi giao lưu, chia sẻ và các hoạt động Offline.</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Liên kết với doanh nghiệp, giúp Sinh viên có cơ hội thực tập, cọ xát với thực tế trước khi ra trường.</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300" b="1"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TIÊU CHÍ:</a:t>
                    </a:r>
                    <a:endParaRPr kumimoji="0" lang="en-US" sz="13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Lấy sự đoàn kết làm nền tảng hoạt động của diễn đàn.</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Lấy niềm đam mê và lòng nhiệt huyết làm cơ sở trong công tác quản trị.</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Lấy sự phát triển về Kỹ năng của Sinh viên làm mục tiêu phấn đấu lâu dài.</a:t>
                    </a:r>
                  </a:p>
                  <a:p>
                    <a:pPr marL="0" marR="0" lvl="0" indent="0" algn="just"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prstClr val="black"/>
                        </a:solidFill>
                        <a:effectLst/>
                        <a:uLnTx/>
                        <a:uFillTx/>
                        <a:latin typeface="Calibri" panose="020F0502020204030204"/>
                        <a:ea typeface="Calibri" panose="020F0502020204030204" pitchFamily="34" charset="0"/>
                        <a:cs typeface="Times New Roman" panose="02020603050405020304" pitchFamily="18" charset="0"/>
                      </a:rPr>
                      <a:t>- Tất cả vì một Cộng đồng Sinh viên Năng động, Sáng tạo.</a:t>
                    </a:r>
                  </a:p>
                </p:txBody>
              </p:sp>
              <p:sp>
                <p:nvSpPr>
                  <p:cNvPr id="52" name="Rectangle 51">
                    <a:hlinkClick r:id="rId2"/>
                    <a:extLst>
                      <a:ext uri="{FF2B5EF4-FFF2-40B4-BE49-F238E27FC236}">
                        <a16:creationId xmlns:a16="http://schemas.microsoft.com/office/drawing/2014/main" id="{F457ECD1-1169-43B6-B8BE-90026070CC90}"/>
                      </a:ext>
                    </a:extLst>
                  </p:cNvPr>
                  <p:cNvSpPr/>
                  <p:nvPr/>
                </p:nvSpPr>
                <p:spPr>
                  <a:xfrm>
                    <a:off x="0" y="6212114"/>
                    <a:ext cx="12192000" cy="645886"/>
                  </a:xfrm>
                  <a:prstGeom prst="rect">
                    <a:avLst/>
                  </a:prstGeom>
                  <a:solidFill>
                    <a:srgbClr val="4891FF"/>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45720" tIns="45720" rIns="4572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rPr>
                      <a:t>Diễn đàn Sinh viên Đại học Cần Thơ</a:t>
                    </a: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23"/>
                      </a:rPr>
                      <a:t>https://www.facebook.com/CTU.VN.Community</a:t>
                    </a:r>
                    <a:endParaRPr kumimoji="0" lang="en-US" sz="9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a:p>
                    <a:pPr marL="0" marR="0" lvl="0" indent="0" algn="ctr" defTabSz="914400" rtl="0" eaLnBrk="1" fontAlgn="auto" latinLnBrk="0" hangingPunct="1">
                      <a:lnSpc>
                        <a:spcPct val="110000"/>
                      </a:lnSpc>
                      <a:spcBef>
                        <a:spcPts val="0"/>
                      </a:spcBef>
                      <a:spcAft>
                        <a:spcPts val="0"/>
                      </a:spcAft>
                      <a:buClrTx/>
                      <a:buSzTx/>
                      <a:buFontTx/>
                      <a:buNone/>
                      <a:tabLst/>
                      <a:defRPr/>
                    </a:pPr>
                    <a:r>
                      <a:rPr kumimoji="0" lang="en-US" sz="9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2"/>
                      </a:rPr>
                      <a:t>Sinh viên Đại học Cần Th</a:t>
                    </a:r>
                    <a:r>
                      <a:rPr kumimoji="0" lang="vi-VN" sz="900" b="0" i="0" u="none" strike="noStrike" kern="1200" cap="none" spc="0" normalizeH="0" baseline="0" noProof="0">
                        <a:ln>
                          <a:noFill/>
                        </a:ln>
                        <a:solidFill>
                          <a:srgbClr val="0070C0"/>
                        </a:solidFill>
                        <a:effectLst/>
                        <a:uLnTx/>
                        <a:uFillTx/>
                        <a:latin typeface="Arial" panose="020B0604020202020204" pitchFamily="34" charset="0"/>
                        <a:ea typeface="Calibri" panose="020F0502020204030204" pitchFamily="34" charset="0"/>
                        <a:cs typeface="Times New Roman" panose="02020603050405020304" pitchFamily="18" charset="0"/>
                        <a:hlinkClick r:id="rId2"/>
                      </a:rPr>
                      <a:t>ơ</a:t>
                    </a:r>
                    <a:r>
                      <a:rPr kumimoji="0" lang="en-US" sz="9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hlinkClick r:id="rId2"/>
                      </a:rPr>
                      <a:t> ctu ctu.edu.vn</a:t>
                    </a:r>
                    <a:endParaRPr kumimoji="0" lang="en-US" sz="1100" b="0" i="0" u="none" strike="noStrike" kern="1200" cap="none" spc="0" normalizeH="0" baseline="0" noProof="0">
                      <a:ln>
                        <a:noFill/>
                      </a:ln>
                      <a:solidFill>
                        <a:srgbClr val="0070C0"/>
                      </a:solidFill>
                      <a:effectLst/>
                      <a:uLnTx/>
                      <a:uFillTx/>
                      <a:latin typeface="Calibri" panose="020F0502020204030204"/>
                      <a:ea typeface="Calibri" panose="020F0502020204030204" pitchFamily="34" charset="0"/>
                      <a:cs typeface="Times New Roman" panose="02020603050405020304" pitchFamily="18" charset="0"/>
                    </a:endParaRPr>
                  </a:p>
                </p:txBody>
              </p:sp>
            </p:grpSp>
          </p:grpSp>
          <p:pic>
            <p:nvPicPr>
              <p:cNvPr id="42" name="Picture 41">
                <a:hlinkClick r:id="rId24"/>
                <a:extLst>
                  <a:ext uri="{FF2B5EF4-FFF2-40B4-BE49-F238E27FC236}">
                    <a16:creationId xmlns:a16="http://schemas.microsoft.com/office/drawing/2014/main" id="{879B3393-8478-4080-AE41-74FC13221817}"/>
                  </a:ext>
                </a:extLst>
              </p:cNvPr>
              <p:cNvPicPr/>
              <p:nvPr/>
            </p:nvPicPr>
            <p:blipFill>
              <a:blip r:embed="rId25">
                <a:extLst>
                  <a:ext uri="{28A0092B-C50C-407E-A947-70E740481C1C}">
                    <a14:useLocalDpi xmlns:a14="http://schemas.microsoft.com/office/drawing/2010/main" val="0"/>
                  </a:ext>
                </a:extLst>
              </a:blip>
              <a:stretch>
                <a:fillRect/>
              </a:stretch>
            </p:blipFill>
            <p:spPr bwMode="auto">
              <a:xfrm>
                <a:off x="1759713" y="5651083"/>
                <a:ext cx="4773930" cy="238696"/>
              </a:xfrm>
              <a:prstGeom prst="rect">
                <a:avLst/>
              </a:prstGeom>
              <a:noFill/>
              <a:ln>
                <a:noFill/>
              </a:ln>
            </p:spPr>
          </p:pic>
        </p:grpSp>
        <p:pic>
          <p:nvPicPr>
            <p:cNvPr id="7" name="Picture 6">
              <a:hlinkClick r:id="rId2"/>
              <a:extLst>
                <a:ext uri="{FF2B5EF4-FFF2-40B4-BE49-F238E27FC236}">
                  <a16:creationId xmlns:a16="http://schemas.microsoft.com/office/drawing/2014/main" id="{52BE7CD8-E714-48C8-9254-2219C5C03B4C}"/>
                </a:ext>
              </a:extLst>
            </p:cNvPr>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577260" y="55982"/>
              <a:ext cx="4143461" cy="1346625"/>
            </a:xfrm>
            <a:prstGeom prst="rect">
              <a:avLst/>
            </a:prstGeom>
          </p:spPr>
        </p:pic>
        <p:pic>
          <p:nvPicPr>
            <p:cNvPr id="9" name="Picture 8">
              <a:extLst>
                <a:ext uri="{FF2B5EF4-FFF2-40B4-BE49-F238E27FC236}">
                  <a16:creationId xmlns:a16="http://schemas.microsoft.com/office/drawing/2014/main" id="{A1CF634F-F7BD-462D-93DC-FC7D4108E18A}"/>
                </a:ext>
              </a:extLst>
            </p:cNvPr>
            <p:cNvPicPr>
              <a:picLocks noChangeAspect="1"/>
            </p:cNvPicPr>
            <p:nvPr/>
          </p:nvPicPr>
          <p:blipFill>
            <a:blip r:embed="rId27">
              <a:extLst>
                <a:ext uri="{28A0092B-C50C-407E-A947-70E740481C1C}">
                  <a14:useLocalDpi xmlns:a14="http://schemas.microsoft.com/office/drawing/2010/main" val="0"/>
                </a:ext>
              </a:extLst>
            </a:blip>
            <a:stretch>
              <a:fillRect/>
            </a:stretch>
          </p:blipFill>
          <p:spPr>
            <a:xfrm>
              <a:off x="4375020" y="5004804"/>
              <a:ext cx="415716" cy="422645"/>
            </a:xfrm>
            <a:prstGeom prst="rect">
              <a:avLst/>
            </a:prstGeom>
          </p:spPr>
        </p:pic>
        <p:pic>
          <p:nvPicPr>
            <p:cNvPr id="5" name="Picture 4">
              <a:extLst>
                <a:ext uri="{FF2B5EF4-FFF2-40B4-BE49-F238E27FC236}">
                  <a16:creationId xmlns:a16="http://schemas.microsoft.com/office/drawing/2014/main" id="{123CACF8-35B4-48F4-8E6B-0F19D2D3E3AB}"/>
                </a:ext>
              </a:extLst>
            </p:cNvPr>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629280" y="5003890"/>
              <a:ext cx="444261" cy="407240"/>
            </a:xfrm>
            <a:prstGeom prst="rect">
              <a:avLst/>
            </a:prstGeom>
          </p:spPr>
        </p:pic>
        <p:pic>
          <p:nvPicPr>
            <p:cNvPr id="12" name="Picture 11">
              <a:hlinkClick r:id="rId2"/>
              <a:extLst>
                <a:ext uri="{FF2B5EF4-FFF2-40B4-BE49-F238E27FC236}">
                  <a16:creationId xmlns:a16="http://schemas.microsoft.com/office/drawing/2014/main" id="{3A57FDD2-595C-405A-B624-BFA2D040E56B}"/>
                </a:ext>
              </a:extLst>
            </p:cNvPr>
            <p:cNvPicPr>
              <a:picLocks noChangeAspect="1"/>
            </p:cNvPicPr>
            <p:nvPr/>
          </p:nvPicPr>
          <p:blipFill>
            <a:blip r:embed="rId29">
              <a:extLst>
                <a:ext uri="{28A0092B-C50C-407E-A947-70E740481C1C}">
                  <a14:useLocalDpi xmlns:a14="http://schemas.microsoft.com/office/drawing/2010/main" val="0"/>
                </a:ext>
              </a:extLst>
            </a:blip>
            <a:stretch>
              <a:fillRect/>
            </a:stretch>
          </p:blipFill>
          <p:spPr>
            <a:xfrm>
              <a:off x="8159802" y="218606"/>
              <a:ext cx="2857500" cy="800100"/>
            </a:xfrm>
            <a:prstGeom prst="rect">
              <a:avLst/>
            </a:prstGeom>
          </p:spPr>
        </p:pic>
      </p:grpSp>
    </p:spTree>
    <p:extLst>
      <p:ext uri="{BB962C8B-B14F-4D97-AF65-F5344CB8AC3E}">
        <p14:creationId xmlns:p14="http://schemas.microsoft.com/office/powerpoint/2010/main" val="289501291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A1F2476-B670-491B-B948-E4EE8A6E2E4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5658" y="1169231"/>
            <a:ext cx="440112" cy="440112"/>
          </a:xfrm>
          <a:prstGeom prst="rect">
            <a:avLst/>
          </a:prstGeom>
        </p:spPr>
      </p:pic>
      <p:pic>
        <p:nvPicPr>
          <p:cNvPr id="5" name="Graphic 4">
            <a:extLst>
              <a:ext uri="{FF2B5EF4-FFF2-40B4-BE49-F238E27FC236}">
                <a16:creationId xmlns:a16="http://schemas.microsoft.com/office/drawing/2014/main" id="{58B35468-08AA-4BE6-9BD3-49AD9CB728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54260" y="1169231"/>
            <a:ext cx="440112" cy="440112"/>
          </a:xfrm>
          <a:prstGeom prst="rect">
            <a:avLst/>
          </a:prstGeom>
        </p:spPr>
      </p:pic>
      <p:pic>
        <p:nvPicPr>
          <p:cNvPr id="7" name="Graphic 6">
            <a:extLst>
              <a:ext uri="{FF2B5EF4-FFF2-40B4-BE49-F238E27FC236}">
                <a16:creationId xmlns:a16="http://schemas.microsoft.com/office/drawing/2014/main" id="{242E006E-AE11-44DD-9073-3B4084F2A80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62862" y="1169231"/>
            <a:ext cx="440112" cy="440112"/>
          </a:xfrm>
          <a:prstGeom prst="rect">
            <a:avLst/>
          </a:prstGeom>
        </p:spPr>
      </p:pic>
      <p:pic>
        <p:nvPicPr>
          <p:cNvPr id="9" name="Graphic 8">
            <a:extLst>
              <a:ext uri="{FF2B5EF4-FFF2-40B4-BE49-F238E27FC236}">
                <a16:creationId xmlns:a16="http://schemas.microsoft.com/office/drawing/2014/main" id="{9A8F4965-0583-40E6-88AD-CBA2DCA599B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71464" y="1169231"/>
            <a:ext cx="440112" cy="440112"/>
          </a:xfrm>
          <a:prstGeom prst="rect">
            <a:avLst/>
          </a:prstGeom>
        </p:spPr>
      </p:pic>
      <p:pic>
        <p:nvPicPr>
          <p:cNvPr id="11" name="Graphic 10">
            <a:extLst>
              <a:ext uri="{FF2B5EF4-FFF2-40B4-BE49-F238E27FC236}">
                <a16:creationId xmlns:a16="http://schemas.microsoft.com/office/drawing/2014/main" id="{28FB4B6E-EE19-4205-BB2E-98488EE0EC8B}"/>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0066" y="1169231"/>
            <a:ext cx="440112" cy="440112"/>
          </a:xfrm>
          <a:prstGeom prst="rect">
            <a:avLst/>
          </a:prstGeom>
        </p:spPr>
      </p:pic>
      <p:pic>
        <p:nvPicPr>
          <p:cNvPr id="13" name="Graphic 12">
            <a:extLst>
              <a:ext uri="{FF2B5EF4-FFF2-40B4-BE49-F238E27FC236}">
                <a16:creationId xmlns:a16="http://schemas.microsoft.com/office/drawing/2014/main" id="{74DBCFB4-23C7-4F8A-B637-C381E66253B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88668" y="1169231"/>
            <a:ext cx="440112" cy="440112"/>
          </a:xfrm>
          <a:prstGeom prst="rect">
            <a:avLst/>
          </a:prstGeom>
        </p:spPr>
      </p:pic>
      <p:pic>
        <p:nvPicPr>
          <p:cNvPr id="15" name="Graphic 14">
            <a:extLst>
              <a:ext uri="{FF2B5EF4-FFF2-40B4-BE49-F238E27FC236}">
                <a16:creationId xmlns:a16="http://schemas.microsoft.com/office/drawing/2014/main" id="{4E08D54E-6A61-4724-8FFD-9B5A5094430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97270" y="1169231"/>
            <a:ext cx="440112" cy="440112"/>
          </a:xfrm>
          <a:prstGeom prst="rect">
            <a:avLst/>
          </a:prstGeom>
        </p:spPr>
      </p:pic>
      <p:pic>
        <p:nvPicPr>
          <p:cNvPr id="17" name="Graphic 16">
            <a:extLst>
              <a:ext uri="{FF2B5EF4-FFF2-40B4-BE49-F238E27FC236}">
                <a16:creationId xmlns:a16="http://schemas.microsoft.com/office/drawing/2014/main" id="{5A5FFA4E-B75F-4888-9B9C-E9635472CA4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05872" y="1169231"/>
            <a:ext cx="440112" cy="440112"/>
          </a:xfrm>
          <a:prstGeom prst="rect">
            <a:avLst/>
          </a:prstGeom>
        </p:spPr>
      </p:pic>
      <p:pic>
        <p:nvPicPr>
          <p:cNvPr id="19" name="Graphic 18">
            <a:extLst>
              <a:ext uri="{FF2B5EF4-FFF2-40B4-BE49-F238E27FC236}">
                <a16:creationId xmlns:a16="http://schemas.microsoft.com/office/drawing/2014/main" id="{82A6DF54-324A-430B-A9FB-B5174E02BB5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14474" y="1169231"/>
            <a:ext cx="440112" cy="440112"/>
          </a:xfrm>
          <a:prstGeom prst="rect">
            <a:avLst/>
          </a:prstGeom>
        </p:spPr>
      </p:pic>
      <p:pic>
        <p:nvPicPr>
          <p:cNvPr id="21" name="Graphic 20">
            <a:extLst>
              <a:ext uri="{FF2B5EF4-FFF2-40B4-BE49-F238E27FC236}">
                <a16:creationId xmlns:a16="http://schemas.microsoft.com/office/drawing/2014/main" id="{FF6FBB9E-5E64-4B4C-B1FE-5D66780360B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23076" y="1169231"/>
            <a:ext cx="440112" cy="440112"/>
          </a:xfrm>
          <a:prstGeom prst="rect">
            <a:avLst/>
          </a:prstGeom>
        </p:spPr>
      </p:pic>
      <p:pic>
        <p:nvPicPr>
          <p:cNvPr id="23" name="Graphic 22">
            <a:extLst>
              <a:ext uri="{FF2B5EF4-FFF2-40B4-BE49-F238E27FC236}">
                <a16:creationId xmlns:a16="http://schemas.microsoft.com/office/drawing/2014/main" id="{D6E47966-503C-48D0-9CF9-1E0146A177A9}"/>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31678" y="1169231"/>
            <a:ext cx="440112" cy="440112"/>
          </a:xfrm>
          <a:prstGeom prst="rect">
            <a:avLst/>
          </a:prstGeom>
        </p:spPr>
      </p:pic>
      <p:pic>
        <p:nvPicPr>
          <p:cNvPr id="25" name="Graphic 24">
            <a:extLst>
              <a:ext uri="{FF2B5EF4-FFF2-40B4-BE49-F238E27FC236}">
                <a16:creationId xmlns:a16="http://schemas.microsoft.com/office/drawing/2014/main" id="{F31B0BD9-D77D-45AC-8AFB-D583D79C786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40280" y="1169231"/>
            <a:ext cx="440112" cy="440112"/>
          </a:xfrm>
          <a:prstGeom prst="rect">
            <a:avLst/>
          </a:prstGeom>
        </p:spPr>
      </p:pic>
      <p:pic>
        <p:nvPicPr>
          <p:cNvPr id="27" name="Graphic 26">
            <a:extLst>
              <a:ext uri="{FF2B5EF4-FFF2-40B4-BE49-F238E27FC236}">
                <a16:creationId xmlns:a16="http://schemas.microsoft.com/office/drawing/2014/main" id="{11737B8D-3304-40D3-8BF5-40BA9EF3DA5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48882" y="1169231"/>
            <a:ext cx="440112" cy="440112"/>
          </a:xfrm>
          <a:prstGeom prst="rect">
            <a:avLst/>
          </a:prstGeom>
        </p:spPr>
      </p:pic>
      <p:pic>
        <p:nvPicPr>
          <p:cNvPr id="29" name="Graphic 28">
            <a:extLst>
              <a:ext uri="{FF2B5EF4-FFF2-40B4-BE49-F238E27FC236}">
                <a16:creationId xmlns:a16="http://schemas.microsoft.com/office/drawing/2014/main" id="{A4EDF499-A6EE-4810-B419-C83DC83B33C9}"/>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57484" y="1169231"/>
            <a:ext cx="440112" cy="440112"/>
          </a:xfrm>
          <a:prstGeom prst="rect">
            <a:avLst/>
          </a:prstGeom>
        </p:spPr>
      </p:pic>
      <p:pic>
        <p:nvPicPr>
          <p:cNvPr id="31" name="Graphic 30">
            <a:extLst>
              <a:ext uri="{FF2B5EF4-FFF2-40B4-BE49-F238E27FC236}">
                <a16:creationId xmlns:a16="http://schemas.microsoft.com/office/drawing/2014/main" id="{38CA5EBE-2073-4086-A7C3-45694E477DD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66086" y="1169231"/>
            <a:ext cx="440112" cy="440112"/>
          </a:xfrm>
          <a:prstGeom prst="rect">
            <a:avLst/>
          </a:prstGeom>
        </p:spPr>
      </p:pic>
      <p:pic>
        <p:nvPicPr>
          <p:cNvPr id="33" name="Graphic 32">
            <a:extLst>
              <a:ext uri="{FF2B5EF4-FFF2-40B4-BE49-F238E27FC236}">
                <a16:creationId xmlns:a16="http://schemas.microsoft.com/office/drawing/2014/main" id="{9151949B-CBF1-490C-88BE-EB4B67E72C83}"/>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45658" y="577029"/>
            <a:ext cx="440112" cy="440112"/>
          </a:xfrm>
          <a:prstGeom prst="rect">
            <a:avLst/>
          </a:prstGeom>
        </p:spPr>
      </p:pic>
      <p:pic>
        <p:nvPicPr>
          <p:cNvPr id="35" name="Graphic 34">
            <a:extLst>
              <a:ext uri="{FF2B5EF4-FFF2-40B4-BE49-F238E27FC236}">
                <a16:creationId xmlns:a16="http://schemas.microsoft.com/office/drawing/2014/main" id="{8F1F080C-25F3-473D-B00E-AA1AC9D9B01D}"/>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4260" y="577029"/>
            <a:ext cx="440112" cy="440112"/>
          </a:xfrm>
          <a:prstGeom prst="rect">
            <a:avLst/>
          </a:prstGeom>
        </p:spPr>
      </p:pic>
      <p:pic>
        <p:nvPicPr>
          <p:cNvPr id="37" name="Graphic 36">
            <a:extLst>
              <a:ext uri="{FF2B5EF4-FFF2-40B4-BE49-F238E27FC236}">
                <a16:creationId xmlns:a16="http://schemas.microsoft.com/office/drawing/2014/main" id="{525FCD5A-9CD9-4DC7-BFBA-FBE5DE9C3FBB}"/>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862862" y="577029"/>
            <a:ext cx="440112" cy="440112"/>
          </a:xfrm>
          <a:prstGeom prst="rect">
            <a:avLst/>
          </a:prstGeom>
        </p:spPr>
      </p:pic>
      <p:pic>
        <p:nvPicPr>
          <p:cNvPr id="39" name="Graphic 38">
            <a:extLst>
              <a:ext uri="{FF2B5EF4-FFF2-40B4-BE49-F238E27FC236}">
                <a16:creationId xmlns:a16="http://schemas.microsoft.com/office/drawing/2014/main" id="{4105FC75-9671-43E7-AFC5-4158BDECE24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71464" y="577029"/>
            <a:ext cx="440112" cy="440112"/>
          </a:xfrm>
          <a:prstGeom prst="rect">
            <a:avLst/>
          </a:prstGeom>
        </p:spPr>
      </p:pic>
      <p:pic>
        <p:nvPicPr>
          <p:cNvPr id="41" name="Graphic 40">
            <a:extLst>
              <a:ext uri="{FF2B5EF4-FFF2-40B4-BE49-F238E27FC236}">
                <a16:creationId xmlns:a16="http://schemas.microsoft.com/office/drawing/2014/main" id="{EEFAB1A3-1286-430C-8607-32E1E7BCCA8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80066" y="1169231"/>
            <a:ext cx="440112" cy="440112"/>
          </a:xfrm>
          <a:prstGeom prst="rect">
            <a:avLst/>
          </a:prstGeom>
        </p:spPr>
      </p:pic>
      <p:pic>
        <p:nvPicPr>
          <p:cNvPr id="43" name="Graphic 42">
            <a:extLst>
              <a:ext uri="{FF2B5EF4-FFF2-40B4-BE49-F238E27FC236}">
                <a16:creationId xmlns:a16="http://schemas.microsoft.com/office/drawing/2014/main" id="{79B9FAB4-13DF-4E28-8065-E1E83CEF259A}"/>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288668" y="577029"/>
            <a:ext cx="440112" cy="440112"/>
          </a:xfrm>
          <a:prstGeom prst="rect">
            <a:avLst/>
          </a:prstGeom>
        </p:spPr>
      </p:pic>
      <p:pic>
        <p:nvPicPr>
          <p:cNvPr id="45" name="Graphic 44">
            <a:extLst>
              <a:ext uri="{FF2B5EF4-FFF2-40B4-BE49-F238E27FC236}">
                <a16:creationId xmlns:a16="http://schemas.microsoft.com/office/drawing/2014/main" id="{9175CCEF-53C7-4C69-845D-04DDBFFB4E4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097270" y="577029"/>
            <a:ext cx="440112" cy="440112"/>
          </a:xfrm>
          <a:prstGeom prst="rect">
            <a:avLst/>
          </a:prstGeom>
        </p:spPr>
      </p:pic>
      <p:pic>
        <p:nvPicPr>
          <p:cNvPr id="47" name="Graphic 46">
            <a:extLst>
              <a:ext uri="{FF2B5EF4-FFF2-40B4-BE49-F238E27FC236}">
                <a16:creationId xmlns:a16="http://schemas.microsoft.com/office/drawing/2014/main" id="{9618B13B-5ECB-49C2-B295-5EE2EB76C074}"/>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905872" y="577029"/>
            <a:ext cx="440112" cy="440112"/>
          </a:xfrm>
          <a:prstGeom prst="rect">
            <a:avLst/>
          </a:prstGeom>
        </p:spPr>
      </p:pic>
      <p:pic>
        <p:nvPicPr>
          <p:cNvPr id="49" name="Graphic 48">
            <a:extLst>
              <a:ext uri="{FF2B5EF4-FFF2-40B4-BE49-F238E27FC236}">
                <a16:creationId xmlns:a16="http://schemas.microsoft.com/office/drawing/2014/main" id="{62C14A9C-A7C5-4761-BEF4-91EDD95EE38D}"/>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714474" y="577029"/>
            <a:ext cx="440112" cy="440112"/>
          </a:xfrm>
          <a:prstGeom prst="rect">
            <a:avLst/>
          </a:prstGeom>
        </p:spPr>
      </p:pic>
      <p:pic>
        <p:nvPicPr>
          <p:cNvPr id="51" name="Graphic 50">
            <a:extLst>
              <a:ext uri="{FF2B5EF4-FFF2-40B4-BE49-F238E27FC236}">
                <a16:creationId xmlns:a16="http://schemas.microsoft.com/office/drawing/2014/main" id="{75873F08-BD74-404A-9422-48C99D2039A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523076" y="577029"/>
            <a:ext cx="440112" cy="440112"/>
          </a:xfrm>
          <a:prstGeom prst="rect">
            <a:avLst/>
          </a:prstGeom>
        </p:spPr>
      </p:pic>
      <p:pic>
        <p:nvPicPr>
          <p:cNvPr id="53" name="Graphic 52">
            <a:extLst>
              <a:ext uri="{FF2B5EF4-FFF2-40B4-BE49-F238E27FC236}">
                <a16:creationId xmlns:a16="http://schemas.microsoft.com/office/drawing/2014/main" id="{EE88A149-3BC6-417C-9778-B9DDA1507CAC}"/>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331678" y="577029"/>
            <a:ext cx="440112" cy="440112"/>
          </a:xfrm>
          <a:prstGeom prst="rect">
            <a:avLst/>
          </a:prstGeom>
        </p:spPr>
      </p:pic>
      <p:pic>
        <p:nvPicPr>
          <p:cNvPr id="55" name="Graphic 54">
            <a:extLst>
              <a:ext uri="{FF2B5EF4-FFF2-40B4-BE49-F238E27FC236}">
                <a16:creationId xmlns:a16="http://schemas.microsoft.com/office/drawing/2014/main" id="{27DEF068-06D7-4CC5-9F76-B576237C93E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140280" y="577029"/>
            <a:ext cx="440112" cy="440112"/>
          </a:xfrm>
          <a:prstGeom prst="rect">
            <a:avLst/>
          </a:prstGeom>
        </p:spPr>
      </p:pic>
      <p:pic>
        <p:nvPicPr>
          <p:cNvPr id="57" name="Graphic 56">
            <a:extLst>
              <a:ext uri="{FF2B5EF4-FFF2-40B4-BE49-F238E27FC236}">
                <a16:creationId xmlns:a16="http://schemas.microsoft.com/office/drawing/2014/main" id="{7F32F2E7-BE16-463C-9868-73314EE3A136}"/>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948882" y="577029"/>
            <a:ext cx="440112" cy="440112"/>
          </a:xfrm>
          <a:prstGeom prst="rect">
            <a:avLst/>
          </a:prstGeom>
        </p:spPr>
      </p:pic>
      <p:pic>
        <p:nvPicPr>
          <p:cNvPr id="59" name="Graphic 58">
            <a:extLst>
              <a:ext uri="{FF2B5EF4-FFF2-40B4-BE49-F238E27FC236}">
                <a16:creationId xmlns:a16="http://schemas.microsoft.com/office/drawing/2014/main" id="{D5803124-8A7E-41B8-9A25-EB5352FDE28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757484" y="577029"/>
            <a:ext cx="440112" cy="440112"/>
          </a:xfrm>
          <a:prstGeom prst="rect">
            <a:avLst/>
          </a:prstGeom>
        </p:spPr>
      </p:pic>
      <p:pic>
        <p:nvPicPr>
          <p:cNvPr id="61" name="Graphic 60">
            <a:extLst>
              <a:ext uri="{FF2B5EF4-FFF2-40B4-BE49-F238E27FC236}">
                <a16:creationId xmlns:a16="http://schemas.microsoft.com/office/drawing/2014/main" id="{821964D2-D284-4750-8398-E6E023EC0AE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566086" y="577029"/>
            <a:ext cx="440112" cy="440112"/>
          </a:xfrm>
          <a:prstGeom prst="rect">
            <a:avLst/>
          </a:prstGeom>
        </p:spPr>
      </p:pic>
      <p:pic>
        <p:nvPicPr>
          <p:cNvPr id="63" name="Graphic 62">
            <a:extLst>
              <a:ext uri="{FF2B5EF4-FFF2-40B4-BE49-F238E27FC236}">
                <a16:creationId xmlns:a16="http://schemas.microsoft.com/office/drawing/2014/main" id="{24EFB50F-9F31-4BC3-9C75-EF37E04875BA}"/>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90684" y="1750609"/>
            <a:ext cx="494000" cy="494000"/>
          </a:xfrm>
          <a:prstGeom prst="rect">
            <a:avLst/>
          </a:prstGeom>
        </p:spPr>
      </p:pic>
      <p:pic>
        <p:nvPicPr>
          <p:cNvPr id="65" name="Graphic 64">
            <a:extLst>
              <a:ext uri="{FF2B5EF4-FFF2-40B4-BE49-F238E27FC236}">
                <a16:creationId xmlns:a16="http://schemas.microsoft.com/office/drawing/2014/main" id="{F21B00A0-B537-439B-BA26-8DFCFF910F2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98200" y="1750609"/>
            <a:ext cx="494000" cy="494000"/>
          </a:xfrm>
          <a:prstGeom prst="rect">
            <a:avLst/>
          </a:prstGeom>
        </p:spPr>
      </p:pic>
      <p:pic>
        <p:nvPicPr>
          <p:cNvPr id="67" name="Graphic 66">
            <a:extLst>
              <a:ext uri="{FF2B5EF4-FFF2-40B4-BE49-F238E27FC236}">
                <a16:creationId xmlns:a16="http://schemas.microsoft.com/office/drawing/2014/main" id="{18F84F35-4136-4FCA-8528-007807C46FCA}"/>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805716" y="1750609"/>
            <a:ext cx="494000" cy="494000"/>
          </a:xfrm>
          <a:prstGeom prst="rect">
            <a:avLst/>
          </a:prstGeom>
        </p:spPr>
      </p:pic>
      <p:pic>
        <p:nvPicPr>
          <p:cNvPr id="69" name="Graphic 68">
            <a:extLst>
              <a:ext uri="{FF2B5EF4-FFF2-40B4-BE49-F238E27FC236}">
                <a16:creationId xmlns:a16="http://schemas.microsoft.com/office/drawing/2014/main" id="{D4BD8FB6-0ADC-4C10-B5AB-F2A2207FB6C8}"/>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13232" y="1750609"/>
            <a:ext cx="494000" cy="494000"/>
          </a:xfrm>
          <a:prstGeom prst="rect">
            <a:avLst/>
          </a:prstGeom>
        </p:spPr>
      </p:pic>
      <p:pic>
        <p:nvPicPr>
          <p:cNvPr id="71" name="Graphic 70">
            <a:extLst>
              <a:ext uri="{FF2B5EF4-FFF2-40B4-BE49-F238E27FC236}">
                <a16:creationId xmlns:a16="http://schemas.microsoft.com/office/drawing/2014/main" id="{E4D66EF0-F7B1-4E8A-8EE2-E3272BB3E52D}"/>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420748" y="1750609"/>
            <a:ext cx="494000" cy="494000"/>
          </a:xfrm>
          <a:prstGeom prst="rect">
            <a:avLst/>
          </a:prstGeom>
        </p:spPr>
      </p:pic>
      <p:pic>
        <p:nvPicPr>
          <p:cNvPr id="73" name="Graphic 72">
            <a:extLst>
              <a:ext uri="{FF2B5EF4-FFF2-40B4-BE49-F238E27FC236}">
                <a16:creationId xmlns:a16="http://schemas.microsoft.com/office/drawing/2014/main" id="{66CD321E-3561-47C8-920E-B4760D042998}"/>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28264" y="1750609"/>
            <a:ext cx="494000" cy="494000"/>
          </a:xfrm>
          <a:prstGeom prst="rect">
            <a:avLst/>
          </a:prstGeom>
        </p:spPr>
      </p:pic>
      <p:pic>
        <p:nvPicPr>
          <p:cNvPr id="75" name="Graphic 74">
            <a:extLst>
              <a:ext uri="{FF2B5EF4-FFF2-40B4-BE49-F238E27FC236}">
                <a16:creationId xmlns:a16="http://schemas.microsoft.com/office/drawing/2014/main" id="{C459DA03-6BDD-4697-8E46-1DB61E236C9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035780" y="1750609"/>
            <a:ext cx="494000" cy="494000"/>
          </a:xfrm>
          <a:prstGeom prst="rect">
            <a:avLst/>
          </a:prstGeom>
        </p:spPr>
      </p:pic>
      <p:pic>
        <p:nvPicPr>
          <p:cNvPr id="77" name="Graphic 76">
            <a:extLst>
              <a:ext uri="{FF2B5EF4-FFF2-40B4-BE49-F238E27FC236}">
                <a16:creationId xmlns:a16="http://schemas.microsoft.com/office/drawing/2014/main" id="{6A2A061D-D0B6-45F1-B2D1-A79F2FBD1408}"/>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843296" y="1750609"/>
            <a:ext cx="494000" cy="494000"/>
          </a:xfrm>
          <a:prstGeom prst="rect">
            <a:avLst/>
          </a:prstGeom>
        </p:spPr>
      </p:pic>
      <p:pic>
        <p:nvPicPr>
          <p:cNvPr id="79" name="Graphic 78">
            <a:extLst>
              <a:ext uri="{FF2B5EF4-FFF2-40B4-BE49-F238E27FC236}">
                <a16:creationId xmlns:a16="http://schemas.microsoft.com/office/drawing/2014/main" id="{7BB4D0E7-3B35-4FCA-A870-268D2AB3B33E}"/>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650812" y="1750609"/>
            <a:ext cx="494000" cy="494000"/>
          </a:xfrm>
          <a:prstGeom prst="rect">
            <a:avLst/>
          </a:prstGeom>
        </p:spPr>
      </p:pic>
      <p:pic>
        <p:nvPicPr>
          <p:cNvPr id="81" name="Graphic 80">
            <a:extLst>
              <a:ext uri="{FF2B5EF4-FFF2-40B4-BE49-F238E27FC236}">
                <a16:creationId xmlns:a16="http://schemas.microsoft.com/office/drawing/2014/main" id="{2944D515-8C31-4739-BFC3-7B9CEB0584C9}"/>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458328" y="1750609"/>
            <a:ext cx="494000" cy="494000"/>
          </a:xfrm>
          <a:prstGeom prst="rect">
            <a:avLst/>
          </a:prstGeom>
        </p:spPr>
      </p:pic>
      <p:pic>
        <p:nvPicPr>
          <p:cNvPr id="83" name="Graphic 82">
            <a:extLst>
              <a:ext uri="{FF2B5EF4-FFF2-40B4-BE49-F238E27FC236}">
                <a16:creationId xmlns:a16="http://schemas.microsoft.com/office/drawing/2014/main" id="{D936F67C-7BBF-4C75-AEB8-99E12AFC22E2}"/>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265844" y="1750609"/>
            <a:ext cx="494000" cy="494000"/>
          </a:xfrm>
          <a:prstGeom prst="rect">
            <a:avLst/>
          </a:prstGeom>
        </p:spPr>
      </p:pic>
      <p:pic>
        <p:nvPicPr>
          <p:cNvPr id="85" name="Graphic 84">
            <a:extLst>
              <a:ext uri="{FF2B5EF4-FFF2-40B4-BE49-F238E27FC236}">
                <a16:creationId xmlns:a16="http://schemas.microsoft.com/office/drawing/2014/main" id="{496AA0ED-025E-43E4-93E2-4427066A75AE}"/>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073360" y="1750609"/>
            <a:ext cx="494000" cy="494000"/>
          </a:xfrm>
          <a:prstGeom prst="rect">
            <a:avLst/>
          </a:prstGeom>
        </p:spPr>
      </p:pic>
      <p:pic>
        <p:nvPicPr>
          <p:cNvPr id="87" name="Graphic 86">
            <a:extLst>
              <a:ext uri="{FF2B5EF4-FFF2-40B4-BE49-F238E27FC236}">
                <a16:creationId xmlns:a16="http://schemas.microsoft.com/office/drawing/2014/main" id="{5A146602-AFDB-49B7-A53B-B2826D4FDFEF}"/>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880876" y="1750609"/>
            <a:ext cx="494000" cy="494000"/>
          </a:xfrm>
          <a:prstGeom prst="rect">
            <a:avLst/>
          </a:prstGeom>
        </p:spPr>
      </p:pic>
      <p:pic>
        <p:nvPicPr>
          <p:cNvPr id="89" name="Graphic 88">
            <a:extLst>
              <a:ext uri="{FF2B5EF4-FFF2-40B4-BE49-F238E27FC236}">
                <a16:creationId xmlns:a16="http://schemas.microsoft.com/office/drawing/2014/main" id="{7FF46E29-F2E7-40F8-9A84-6256B5E2E39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88392" y="1750609"/>
            <a:ext cx="494000" cy="494000"/>
          </a:xfrm>
          <a:prstGeom prst="rect">
            <a:avLst/>
          </a:prstGeom>
        </p:spPr>
      </p:pic>
      <p:pic>
        <p:nvPicPr>
          <p:cNvPr id="91" name="Graphic 90">
            <a:extLst>
              <a:ext uri="{FF2B5EF4-FFF2-40B4-BE49-F238E27FC236}">
                <a16:creationId xmlns:a16="http://schemas.microsoft.com/office/drawing/2014/main" id="{56034B0E-37DD-4299-9E1E-716BDF4E4343}"/>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95908" y="1750609"/>
            <a:ext cx="494000" cy="494000"/>
          </a:xfrm>
          <a:prstGeom prst="rect">
            <a:avLst/>
          </a:prstGeom>
        </p:spPr>
      </p:pic>
      <p:pic>
        <p:nvPicPr>
          <p:cNvPr id="93" name="Graphic 92">
            <a:extLst>
              <a:ext uri="{FF2B5EF4-FFF2-40B4-BE49-F238E27FC236}">
                <a16:creationId xmlns:a16="http://schemas.microsoft.com/office/drawing/2014/main" id="{78D6A8A7-E65A-4361-A8DE-8610BE8208B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43183" y="2410836"/>
            <a:ext cx="494000" cy="494000"/>
          </a:xfrm>
          <a:prstGeom prst="rect">
            <a:avLst/>
          </a:prstGeom>
        </p:spPr>
      </p:pic>
      <p:pic>
        <p:nvPicPr>
          <p:cNvPr id="95" name="Graphic 94">
            <a:extLst>
              <a:ext uri="{FF2B5EF4-FFF2-40B4-BE49-F238E27FC236}">
                <a16:creationId xmlns:a16="http://schemas.microsoft.com/office/drawing/2014/main" id="{E65F9CA5-44D1-443F-89E9-ECCBF6351AD2}"/>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903198" y="2410836"/>
            <a:ext cx="494000" cy="494000"/>
          </a:xfrm>
          <a:prstGeom prst="rect">
            <a:avLst/>
          </a:prstGeom>
        </p:spPr>
      </p:pic>
      <p:pic>
        <p:nvPicPr>
          <p:cNvPr id="97" name="Graphic 96">
            <a:extLst>
              <a:ext uri="{FF2B5EF4-FFF2-40B4-BE49-F238E27FC236}">
                <a16:creationId xmlns:a16="http://schemas.microsoft.com/office/drawing/2014/main" id="{DCF0FFF1-1B74-47C9-BD53-59BD394F48B7}"/>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663213" y="2410836"/>
            <a:ext cx="494000" cy="494000"/>
          </a:xfrm>
          <a:prstGeom prst="rect">
            <a:avLst/>
          </a:prstGeom>
        </p:spPr>
      </p:pic>
      <p:pic>
        <p:nvPicPr>
          <p:cNvPr id="99" name="Graphic 98">
            <a:extLst>
              <a:ext uri="{FF2B5EF4-FFF2-40B4-BE49-F238E27FC236}">
                <a16:creationId xmlns:a16="http://schemas.microsoft.com/office/drawing/2014/main" id="{4EA6E4FC-2331-432E-BB9A-7A2615DBD37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423228" y="2410836"/>
            <a:ext cx="494000" cy="494000"/>
          </a:xfrm>
          <a:prstGeom prst="rect">
            <a:avLst/>
          </a:prstGeom>
        </p:spPr>
      </p:pic>
      <p:pic>
        <p:nvPicPr>
          <p:cNvPr id="101" name="Graphic 100">
            <a:extLst>
              <a:ext uri="{FF2B5EF4-FFF2-40B4-BE49-F238E27FC236}">
                <a16:creationId xmlns:a16="http://schemas.microsoft.com/office/drawing/2014/main" id="{09699879-5E08-4AC6-B644-40A6394533F6}"/>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183243" y="2410836"/>
            <a:ext cx="494000" cy="494000"/>
          </a:xfrm>
          <a:prstGeom prst="rect">
            <a:avLst/>
          </a:prstGeom>
        </p:spPr>
      </p:pic>
      <p:pic>
        <p:nvPicPr>
          <p:cNvPr id="103" name="Graphic 102">
            <a:extLst>
              <a:ext uri="{FF2B5EF4-FFF2-40B4-BE49-F238E27FC236}">
                <a16:creationId xmlns:a16="http://schemas.microsoft.com/office/drawing/2014/main" id="{C0B6D433-BB13-4D78-9D56-1ABD9B3617CA}"/>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943258" y="2410836"/>
            <a:ext cx="494000" cy="494000"/>
          </a:xfrm>
          <a:prstGeom prst="rect">
            <a:avLst/>
          </a:prstGeom>
        </p:spPr>
      </p:pic>
      <p:pic>
        <p:nvPicPr>
          <p:cNvPr id="105" name="Graphic 104">
            <a:extLst>
              <a:ext uri="{FF2B5EF4-FFF2-40B4-BE49-F238E27FC236}">
                <a16:creationId xmlns:a16="http://schemas.microsoft.com/office/drawing/2014/main" id="{181C69BA-8C66-4394-B594-EDE5D93CFD28}"/>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4703273" y="2410836"/>
            <a:ext cx="494000" cy="494000"/>
          </a:xfrm>
          <a:prstGeom prst="rect">
            <a:avLst/>
          </a:prstGeom>
        </p:spPr>
      </p:pic>
      <p:pic>
        <p:nvPicPr>
          <p:cNvPr id="107" name="Graphic 106">
            <a:extLst>
              <a:ext uri="{FF2B5EF4-FFF2-40B4-BE49-F238E27FC236}">
                <a16:creationId xmlns:a16="http://schemas.microsoft.com/office/drawing/2014/main" id="{8C558DFD-EAC0-48AE-9466-80E0A8EE9F52}"/>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463288" y="2410836"/>
            <a:ext cx="494000" cy="494000"/>
          </a:xfrm>
          <a:prstGeom prst="rect">
            <a:avLst/>
          </a:prstGeom>
        </p:spPr>
      </p:pic>
      <p:pic>
        <p:nvPicPr>
          <p:cNvPr id="109" name="Graphic 108">
            <a:extLst>
              <a:ext uri="{FF2B5EF4-FFF2-40B4-BE49-F238E27FC236}">
                <a16:creationId xmlns:a16="http://schemas.microsoft.com/office/drawing/2014/main" id="{D13C7109-3F6F-47F8-9F8D-F726D9B7BC7F}"/>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223303" y="2410836"/>
            <a:ext cx="494000" cy="494000"/>
          </a:xfrm>
          <a:prstGeom prst="rect">
            <a:avLst/>
          </a:prstGeom>
        </p:spPr>
      </p:pic>
      <p:pic>
        <p:nvPicPr>
          <p:cNvPr id="111" name="Graphic 110">
            <a:extLst>
              <a:ext uri="{FF2B5EF4-FFF2-40B4-BE49-F238E27FC236}">
                <a16:creationId xmlns:a16="http://schemas.microsoft.com/office/drawing/2014/main" id="{983C5131-8CA3-458F-92C6-EA4D03DA96DC}"/>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983318" y="2410836"/>
            <a:ext cx="494000" cy="494000"/>
          </a:xfrm>
          <a:prstGeom prst="rect">
            <a:avLst/>
          </a:prstGeom>
        </p:spPr>
      </p:pic>
      <p:pic>
        <p:nvPicPr>
          <p:cNvPr id="113" name="Graphic 112">
            <a:extLst>
              <a:ext uri="{FF2B5EF4-FFF2-40B4-BE49-F238E27FC236}">
                <a16:creationId xmlns:a16="http://schemas.microsoft.com/office/drawing/2014/main" id="{446A497C-6F6A-4C45-87FE-1BC7212E16C4}"/>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7743333" y="2410836"/>
            <a:ext cx="494000" cy="494000"/>
          </a:xfrm>
          <a:prstGeom prst="rect">
            <a:avLst/>
          </a:prstGeom>
        </p:spPr>
      </p:pic>
      <p:pic>
        <p:nvPicPr>
          <p:cNvPr id="115" name="Graphic 114">
            <a:extLst>
              <a:ext uri="{FF2B5EF4-FFF2-40B4-BE49-F238E27FC236}">
                <a16:creationId xmlns:a16="http://schemas.microsoft.com/office/drawing/2014/main" id="{BA7EDD06-FE84-4BC0-A2B1-D7CEB5E6EE75}"/>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503348" y="2410836"/>
            <a:ext cx="494000" cy="494000"/>
          </a:xfrm>
          <a:prstGeom prst="rect">
            <a:avLst/>
          </a:prstGeom>
        </p:spPr>
      </p:pic>
      <p:pic>
        <p:nvPicPr>
          <p:cNvPr id="117" name="Graphic 116">
            <a:extLst>
              <a:ext uri="{FF2B5EF4-FFF2-40B4-BE49-F238E27FC236}">
                <a16:creationId xmlns:a16="http://schemas.microsoft.com/office/drawing/2014/main" id="{B0336F70-4818-4C2A-9D70-D3C5866F97F8}"/>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263363" y="2410836"/>
            <a:ext cx="494000" cy="494000"/>
          </a:xfrm>
          <a:prstGeom prst="rect">
            <a:avLst/>
          </a:prstGeom>
        </p:spPr>
      </p:pic>
      <p:pic>
        <p:nvPicPr>
          <p:cNvPr id="119" name="Graphic 118">
            <a:extLst>
              <a:ext uri="{FF2B5EF4-FFF2-40B4-BE49-F238E27FC236}">
                <a16:creationId xmlns:a16="http://schemas.microsoft.com/office/drawing/2014/main" id="{4BD95E63-2BD5-4034-B38E-7AD8BF5BABC0}"/>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023378" y="2410836"/>
            <a:ext cx="494000" cy="494000"/>
          </a:xfrm>
          <a:prstGeom prst="rect">
            <a:avLst/>
          </a:prstGeom>
        </p:spPr>
      </p:pic>
      <p:pic>
        <p:nvPicPr>
          <p:cNvPr id="121" name="Graphic 120">
            <a:extLst>
              <a:ext uri="{FF2B5EF4-FFF2-40B4-BE49-F238E27FC236}">
                <a16:creationId xmlns:a16="http://schemas.microsoft.com/office/drawing/2014/main" id="{DC3F6A3F-9443-48C3-8B0F-D16764803384}"/>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783393" y="2410836"/>
            <a:ext cx="494000" cy="494000"/>
          </a:xfrm>
          <a:prstGeom prst="rect">
            <a:avLst/>
          </a:prstGeom>
        </p:spPr>
      </p:pic>
      <p:pic>
        <p:nvPicPr>
          <p:cNvPr id="123" name="Graphic 122">
            <a:extLst>
              <a:ext uri="{FF2B5EF4-FFF2-40B4-BE49-F238E27FC236}">
                <a16:creationId xmlns:a16="http://schemas.microsoft.com/office/drawing/2014/main" id="{6BDA86E3-5901-4745-A6C3-1472B8AFD8E7}"/>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1543408" y="2410836"/>
            <a:ext cx="494000" cy="494000"/>
          </a:xfrm>
          <a:prstGeom prst="rect">
            <a:avLst/>
          </a:prstGeom>
        </p:spPr>
      </p:pic>
      <p:pic>
        <p:nvPicPr>
          <p:cNvPr id="125" name="Graphic 124">
            <a:extLst>
              <a:ext uri="{FF2B5EF4-FFF2-40B4-BE49-F238E27FC236}">
                <a16:creationId xmlns:a16="http://schemas.microsoft.com/office/drawing/2014/main" id="{7006C53B-40F6-4DD7-A676-AEFBD2E37BF5}"/>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306043" y="3071063"/>
            <a:ext cx="494000" cy="494000"/>
          </a:xfrm>
          <a:prstGeom prst="rect">
            <a:avLst/>
          </a:prstGeom>
        </p:spPr>
      </p:pic>
      <p:pic>
        <p:nvPicPr>
          <p:cNvPr id="127" name="Graphic 126">
            <a:extLst>
              <a:ext uri="{FF2B5EF4-FFF2-40B4-BE49-F238E27FC236}">
                <a16:creationId xmlns:a16="http://schemas.microsoft.com/office/drawing/2014/main" id="{798F2C72-91DC-4160-B639-FA90F22944CA}"/>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228918" y="3071063"/>
            <a:ext cx="494000" cy="494000"/>
          </a:xfrm>
          <a:prstGeom prst="rect">
            <a:avLst/>
          </a:prstGeom>
        </p:spPr>
      </p:pic>
      <p:pic>
        <p:nvPicPr>
          <p:cNvPr id="129" name="Graphic 128">
            <a:extLst>
              <a:ext uri="{FF2B5EF4-FFF2-40B4-BE49-F238E27FC236}">
                <a16:creationId xmlns:a16="http://schemas.microsoft.com/office/drawing/2014/main" id="{DF731A01-F09B-4DE6-ACFA-83AF45712DDB}"/>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151793" y="3071063"/>
            <a:ext cx="494000" cy="494000"/>
          </a:xfrm>
          <a:prstGeom prst="rect">
            <a:avLst/>
          </a:prstGeom>
        </p:spPr>
      </p:pic>
      <p:pic>
        <p:nvPicPr>
          <p:cNvPr id="131" name="Graphic 130">
            <a:extLst>
              <a:ext uri="{FF2B5EF4-FFF2-40B4-BE49-F238E27FC236}">
                <a16:creationId xmlns:a16="http://schemas.microsoft.com/office/drawing/2014/main" id="{63E69916-3794-469B-BBBF-DA3453555869}"/>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074668" y="3071063"/>
            <a:ext cx="494000" cy="494000"/>
          </a:xfrm>
          <a:prstGeom prst="rect">
            <a:avLst/>
          </a:prstGeom>
        </p:spPr>
      </p:pic>
      <p:pic>
        <p:nvPicPr>
          <p:cNvPr id="133" name="Graphic 132">
            <a:extLst>
              <a:ext uri="{FF2B5EF4-FFF2-40B4-BE49-F238E27FC236}">
                <a16:creationId xmlns:a16="http://schemas.microsoft.com/office/drawing/2014/main" id="{B0848789-0C7A-4413-855C-DC196A8AECFD}"/>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997543" y="3071063"/>
            <a:ext cx="494000" cy="494000"/>
          </a:xfrm>
          <a:prstGeom prst="rect">
            <a:avLst/>
          </a:prstGeom>
        </p:spPr>
      </p:pic>
      <p:pic>
        <p:nvPicPr>
          <p:cNvPr id="135" name="Graphic 134">
            <a:extLst>
              <a:ext uri="{FF2B5EF4-FFF2-40B4-BE49-F238E27FC236}">
                <a16:creationId xmlns:a16="http://schemas.microsoft.com/office/drawing/2014/main" id="{0F2A39FB-A193-48F8-A102-6AF1482AA136}"/>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4920418" y="3071063"/>
            <a:ext cx="494000" cy="494000"/>
          </a:xfrm>
          <a:prstGeom prst="rect">
            <a:avLst/>
          </a:prstGeom>
        </p:spPr>
      </p:pic>
      <p:pic>
        <p:nvPicPr>
          <p:cNvPr id="137" name="Graphic 136">
            <a:extLst>
              <a:ext uri="{FF2B5EF4-FFF2-40B4-BE49-F238E27FC236}">
                <a16:creationId xmlns:a16="http://schemas.microsoft.com/office/drawing/2014/main" id="{8D527562-79C2-4F42-B632-1AAEA66F5EC4}"/>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43293" y="3071063"/>
            <a:ext cx="494000" cy="494000"/>
          </a:xfrm>
          <a:prstGeom prst="rect">
            <a:avLst/>
          </a:prstGeom>
        </p:spPr>
      </p:pic>
      <p:pic>
        <p:nvPicPr>
          <p:cNvPr id="139" name="Graphic 138">
            <a:extLst>
              <a:ext uri="{FF2B5EF4-FFF2-40B4-BE49-F238E27FC236}">
                <a16:creationId xmlns:a16="http://schemas.microsoft.com/office/drawing/2014/main" id="{034C83CC-1B19-4445-A651-535515406851}"/>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766168" y="3071063"/>
            <a:ext cx="494000" cy="494000"/>
          </a:xfrm>
          <a:prstGeom prst="rect">
            <a:avLst/>
          </a:prstGeom>
        </p:spPr>
      </p:pic>
      <p:pic>
        <p:nvPicPr>
          <p:cNvPr id="141" name="Graphic 140">
            <a:extLst>
              <a:ext uri="{FF2B5EF4-FFF2-40B4-BE49-F238E27FC236}">
                <a16:creationId xmlns:a16="http://schemas.microsoft.com/office/drawing/2014/main" id="{D2E1CA7F-DCAA-498D-ADB3-C5C78CF1AB2F}"/>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689043" y="3071063"/>
            <a:ext cx="494000" cy="494000"/>
          </a:xfrm>
          <a:prstGeom prst="rect">
            <a:avLst/>
          </a:prstGeom>
        </p:spPr>
      </p:pic>
      <p:pic>
        <p:nvPicPr>
          <p:cNvPr id="143" name="Graphic 142">
            <a:extLst>
              <a:ext uri="{FF2B5EF4-FFF2-40B4-BE49-F238E27FC236}">
                <a16:creationId xmlns:a16="http://schemas.microsoft.com/office/drawing/2014/main" id="{B768F8BD-1383-4E80-8778-51B878D972F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611918" y="3071063"/>
            <a:ext cx="494000" cy="494000"/>
          </a:xfrm>
          <a:prstGeom prst="rect">
            <a:avLst/>
          </a:prstGeom>
        </p:spPr>
      </p:pic>
      <p:pic>
        <p:nvPicPr>
          <p:cNvPr id="145" name="Graphic 144">
            <a:extLst>
              <a:ext uri="{FF2B5EF4-FFF2-40B4-BE49-F238E27FC236}">
                <a16:creationId xmlns:a16="http://schemas.microsoft.com/office/drawing/2014/main" id="{05C747B0-DE27-476A-BA12-7D670B8F1BC7}"/>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534793" y="3071063"/>
            <a:ext cx="494000" cy="494000"/>
          </a:xfrm>
          <a:prstGeom prst="rect">
            <a:avLst/>
          </a:prstGeom>
        </p:spPr>
      </p:pic>
      <p:pic>
        <p:nvPicPr>
          <p:cNvPr id="147" name="Graphic 146">
            <a:extLst>
              <a:ext uri="{FF2B5EF4-FFF2-40B4-BE49-F238E27FC236}">
                <a16:creationId xmlns:a16="http://schemas.microsoft.com/office/drawing/2014/main" id="{129F7B88-D1E7-4E3D-BF1D-B9E547FDBC97}"/>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0457668" y="3071063"/>
            <a:ext cx="494000" cy="494000"/>
          </a:xfrm>
          <a:prstGeom prst="rect">
            <a:avLst/>
          </a:prstGeom>
        </p:spPr>
      </p:pic>
      <p:pic>
        <p:nvPicPr>
          <p:cNvPr id="149" name="Graphic 148">
            <a:extLst>
              <a:ext uri="{FF2B5EF4-FFF2-40B4-BE49-F238E27FC236}">
                <a16:creationId xmlns:a16="http://schemas.microsoft.com/office/drawing/2014/main" id="{AA224770-5BE4-4F4C-9697-DEE4280824B2}"/>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1380543" y="3071063"/>
            <a:ext cx="494000" cy="494000"/>
          </a:xfrm>
          <a:prstGeom prst="rect">
            <a:avLst/>
          </a:prstGeom>
        </p:spPr>
      </p:pic>
      <p:pic>
        <p:nvPicPr>
          <p:cNvPr id="151" name="Graphic 150">
            <a:extLst>
              <a:ext uri="{FF2B5EF4-FFF2-40B4-BE49-F238E27FC236}">
                <a16:creationId xmlns:a16="http://schemas.microsoft.com/office/drawing/2014/main" id="{F09F8797-0472-4C9B-B0ED-EAD05BAD4C12}"/>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90684" y="3731290"/>
            <a:ext cx="494000" cy="494000"/>
          </a:xfrm>
          <a:prstGeom prst="rect">
            <a:avLst/>
          </a:prstGeom>
        </p:spPr>
      </p:pic>
      <p:pic>
        <p:nvPicPr>
          <p:cNvPr id="153" name="Graphic 152">
            <a:extLst>
              <a:ext uri="{FF2B5EF4-FFF2-40B4-BE49-F238E27FC236}">
                <a16:creationId xmlns:a16="http://schemas.microsoft.com/office/drawing/2014/main" id="{333ACCC3-9367-424B-B6FC-AE73D8CE68EB}"/>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998200" y="3731290"/>
            <a:ext cx="494000" cy="494000"/>
          </a:xfrm>
          <a:prstGeom prst="rect">
            <a:avLst/>
          </a:prstGeom>
        </p:spPr>
      </p:pic>
      <p:pic>
        <p:nvPicPr>
          <p:cNvPr id="155" name="Graphic 154">
            <a:extLst>
              <a:ext uri="{FF2B5EF4-FFF2-40B4-BE49-F238E27FC236}">
                <a16:creationId xmlns:a16="http://schemas.microsoft.com/office/drawing/2014/main" id="{9AB29560-C1F6-4D8D-BD28-A60FE31978D7}"/>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805716" y="3731290"/>
            <a:ext cx="494000" cy="494000"/>
          </a:xfrm>
          <a:prstGeom prst="rect">
            <a:avLst/>
          </a:prstGeom>
        </p:spPr>
      </p:pic>
      <p:pic>
        <p:nvPicPr>
          <p:cNvPr id="157" name="Graphic 156">
            <a:extLst>
              <a:ext uri="{FF2B5EF4-FFF2-40B4-BE49-F238E27FC236}">
                <a16:creationId xmlns:a16="http://schemas.microsoft.com/office/drawing/2014/main" id="{22B6B966-1FB6-4972-9587-714D26826C7C}"/>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613232" y="3731290"/>
            <a:ext cx="494000" cy="494000"/>
          </a:xfrm>
          <a:prstGeom prst="rect">
            <a:avLst/>
          </a:prstGeom>
        </p:spPr>
      </p:pic>
      <p:pic>
        <p:nvPicPr>
          <p:cNvPr id="159" name="Graphic 158">
            <a:extLst>
              <a:ext uri="{FF2B5EF4-FFF2-40B4-BE49-F238E27FC236}">
                <a16:creationId xmlns:a16="http://schemas.microsoft.com/office/drawing/2014/main" id="{16AF9E38-ADD8-48D1-B2DC-43068A75CFEF}"/>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3420748" y="3731290"/>
            <a:ext cx="494000" cy="494000"/>
          </a:xfrm>
          <a:prstGeom prst="rect">
            <a:avLst/>
          </a:prstGeom>
        </p:spPr>
      </p:pic>
      <p:pic>
        <p:nvPicPr>
          <p:cNvPr id="161" name="Graphic 160">
            <a:extLst>
              <a:ext uri="{FF2B5EF4-FFF2-40B4-BE49-F238E27FC236}">
                <a16:creationId xmlns:a16="http://schemas.microsoft.com/office/drawing/2014/main" id="{B53DC74D-F44D-4CC8-9049-C04CB2607168}"/>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4228264" y="3731290"/>
            <a:ext cx="494000" cy="494000"/>
          </a:xfrm>
          <a:prstGeom prst="rect">
            <a:avLst/>
          </a:prstGeom>
        </p:spPr>
      </p:pic>
      <p:pic>
        <p:nvPicPr>
          <p:cNvPr id="163" name="Graphic 162">
            <a:extLst>
              <a:ext uri="{FF2B5EF4-FFF2-40B4-BE49-F238E27FC236}">
                <a16:creationId xmlns:a16="http://schemas.microsoft.com/office/drawing/2014/main" id="{986B8B77-F9CA-4B8D-9F29-0810CDA8706B}"/>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5035780" y="3731290"/>
            <a:ext cx="494000" cy="494000"/>
          </a:xfrm>
          <a:prstGeom prst="rect">
            <a:avLst/>
          </a:prstGeom>
        </p:spPr>
      </p:pic>
      <p:pic>
        <p:nvPicPr>
          <p:cNvPr id="165" name="Graphic 164">
            <a:extLst>
              <a:ext uri="{FF2B5EF4-FFF2-40B4-BE49-F238E27FC236}">
                <a16:creationId xmlns:a16="http://schemas.microsoft.com/office/drawing/2014/main" id="{893DC476-A342-41FD-8B61-47F961C78A78}"/>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843296" y="3731290"/>
            <a:ext cx="494000" cy="494000"/>
          </a:xfrm>
          <a:prstGeom prst="rect">
            <a:avLst/>
          </a:prstGeom>
        </p:spPr>
      </p:pic>
      <p:pic>
        <p:nvPicPr>
          <p:cNvPr id="167" name="Graphic 166">
            <a:extLst>
              <a:ext uri="{FF2B5EF4-FFF2-40B4-BE49-F238E27FC236}">
                <a16:creationId xmlns:a16="http://schemas.microsoft.com/office/drawing/2014/main" id="{B3AC9A6D-E670-408E-B469-1BA461DC0CEB}"/>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6650812" y="3731290"/>
            <a:ext cx="494000" cy="494000"/>
          </a:xfrm>
          <a:prstGeom prst="rect">
            <a:avLst/>
          </a:prstGeom>
        </p:spPr>
      </p:pic>
      <p:pic>
        <p:nvPicPr>
          <p:cNvPr id="169" name="Graphic 168">
            <a:extLst>
              <a:ext uri="{FF2B5EF4-FFF2-40B4-BE49-F238E27FC236}">
                <a16:creationId xmlns:a16="http://schemas.microsoft.com/office/drawing/2014/main" id="{CC253313-7227-40DD-929E-3DEEB34ABACF}"/>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7458328" y="3731290"/>
            <a:ext cx="494000" cy="494000"/>
          </a:xfrm>
          <a:prstGeom prst="rect">
            <a:avLst/>
          </a:prstGeom>
        </p:spPr>
      </p:pic>
      <p:pic>
        <p:nvPicPr>
          <p:cNvPr id="171" name="Graphic 170">
            <a:extLst>
              <a:ext uri="{FF2B5EF4-FFF2-40B4-BE49-F238E27FC236}">
                <a16:creationId xmlns:a16="http://schemas.microsoft.com/office/drawing/2014/main" id="{C69DE916-A72E-4913-AC2A-31D6EA2CF603}"/>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8265844" y="3731290"/>
            <a:ext cx="494000" cy="494000"/>
          </a:xfrm>
          <a:prstGeom prst="rect">
            <a:avLst/>
          </a:prstGeom>
        </p:spPr>
      </p:pic>
      <p:pic>
        <p:nvPicPr>
          <p:cNvPr id="173" name="Graphic 172">
            <a:extLst>
              <a:ext uri="{FF2B5EF4-FFF2-40B4-BE49-F238E27FC236}">
                <a16:creationId xmlns:a16="http://schemas.microsoft.com/office/drawing/2014/main" id="{94C5DA13-1DCC-489C-B5BB-CA1B6433C3A9}"/>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9073360" y="3731290"/>
            <a:ext cx="494000" cy="494000"/>
          </a:xfrm>
          <a:prstGeom prst="rect">
            <a:avLst/>
          </a:prstGeom>
        </p:spPr>
      </p:pic>
      <p:pic>
        <p:nvPicPr>
          <p:cNvPr id="175" name="Graphic 174">
            <a:extLst>
              <a:ext uri="{FF2B5EF4-FFF2-40B4-BE49-F238E27FC236}">
                <a16:creationId xmlns:a16="http://schemas.microsoft.com/office/drawing/2014/main" id="{031679FD-0F6A-4D54-A81B-101DE2CE298A}"/>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880876" y="3731290"/>
            <a:ext cx="494000" cy="494000"/>
          </a:xfrm>
          <a:prstGeom prst="rect">
            <a:avLst/>
          </a:prstGeom>
        </p:spPr>
      </p:pic>
      <p:pic>
        <p:nvPicPr>
          <p:cNvPr id="177" name="Graphic 176">
            <a:extLst>
              <a:ext uri="{FF2B5EF4-FFF2-40B4-BE49-F238E27FC236}">
                <a16:creationId xmlns:a16="http://schemas.microsoft.com/office/drawing/2014/main" id="{A8A6E12D-7993-45D2-BEE5-E641EBD3377B}"/>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688392" y="3731290"/>
            <a:ext cx="494000" cy="494000"/>
          </a:xfrm>
          <a:prstGeom prst="rect">
            <a:avLst/>
          </a:prstGeom>
        </p:spPr>
      </p:pic>
      <p:pic>
        <p:nvPicPr>
          <p:cNvPr id="179" name="Graphic 178">
            <a:extLst>
              <a:ext uri="{FF2B5EF4-FFF2-40B4-BE49-F238E27FC236}">
                <a16:creationId xmlns:a16="http://schemas.microsoft.com/office/drawing/2014/main" id="{489AF6C1-478B-4C3B-8586-337E29B87312}"/>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1495908" y="3731290"/>
            <a:ext cx="494000" cy="494000"/>
          </a:xfrm>
          <a:prstGeom prst="rect">
            <a:avLst/>
          </a:prstGeom>
        </p:spPr>
      </p:pic>
      <p:pic>
        <p:nvPicPr>
          <p:cNvPr id="181" name="Graphic 180">
            <a:extLst>
              <a:ext uri="{FF2B5EF4-FFF2-40B4-BE49-F238E27FC236}">
                <a16:creationId xmlns:a16="http://schemas.microsoft.com/office/drawing/2014/main" id="{AE5E3A52-429D-40F6-8857-801DA0414AEA}"/>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90684" y="4323492"/>
            <a:ext cx="494000" cy="494000"/>
          </a:xfrm>
          <a:prstGeom prst="rect">
            <a:avLst/>
          </a:prstGeom>
        </p:spPr>
      </p:pic>
      <p:pic>
        <p:nvPicPr>
          <p:cNvPr id="183" name="Graphic 182">
            <a:extLst>
              <a:ext uri="{FF2B5EF4-FFF2-40B4-BE49-F238E27FC236}">
                <a16:creationId xmlns:a16="http://schemas.microsoft.com/office/drawing/2014/main" id="{521EDDE3-AF63-4921-83D5-A7C335A734C8}"/>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998200" y="4323492"/>
            <a:ext cx="494000" cy="494000"/>
          </a:xfrm>
          <a:prstGeom prst="rect">
            <a:avLst/>
          </a:prstGeom>
        </p:spPr>
      </p:pic>
      <p:pic>
        <p:nvPicPr>
          <p:cNvPr id="185" name="Graphic 184">
            <a:extLst>
              <a:ext uri="{FF2B5EF4-FFF2-40B4-BE49-F238E27FC236}">
                <a16:creationId xmlns:a16="http://schemas.microsoft.com/office/drawing/2014/main" id="{C0252E44-BA75-42C9-8594-A3A4A205CFA9}"/>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805716" y="4323492"/>
            <a:ext cx="494000" cy="494000"/>
          </a:xfrm>
          <a:prstGeom prst="rect">
            <a:avLst/>
          </a:prstGeom>
        </p:spPr>
      </p:pic>
      <p:pic>
        <p:nvPicPr>
          <p:cNvPr id="187" name="Graphic 186">
            <a:extLst>
              <a:ext uri="{FF2B5EF4-FFF2-40B4-BE49-F238E27FC236}">
                <a16:creationId xmlns:a16="http://schemas.microsoft.com/office/drawing/2014/main" id="{3D9CBA8B-381F-4D26-90D7-0CB4972063D1}"/>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2613232" y="4323492"/>
            <a:ext cx="494000" cy="494000"/>
          </a:xfrm>
          <a:prstGeom prst="rect">
            <a:avLst/>
          </a:prstGeom>
        </p:spPr>
      </p:pic>
      <p:pic>
        <p:nvPicPr>
          <p:cNvPr id="189" name="Graphic 188">
            <a:extLst>
              <a:ext uri="{FF2B5EF4-FFF2-40B4-BE49-F238E27FC236}">
                <a16:creationId xmlns:a16="http://schemas.microsoft.com/office/drawing/2014/main" id="{101CCBD6-2064-44F2-A0ED-FAECD707BFFB}"/>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3420748" y="4323492"/>
            <a:ext cx="494000" cy="494000"/>
          </a:xfrm>
          <a:prstGeom prst="rect">
            <a:avLst/>
          </a:prstGeom>
        </p:spPr>
      </p:pic>
      <p:pic>
        <p:nvPicPr>
          <p:cNvPr id="191" name="Graphic 190">
            <a:extLst>
              <a:ext uri="{FF2B5EF4-FFF2-40B4-BE49-F238E27FC236}">
                <a16:creationId xmlns:a16="http://schemas.microsoft.com/office/drawing/2014/main" id="{7B16E131-13D5-45A0-9159-D6B0DBD59B57}"/>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4228264" y="4323492"/>
            <a:ext cx="494000" cy="494000"/>
          </a:xfrm>
          <a:prstGeom prst="rect">
            <a:avLst/>
          </a:prstGeom>
        </p:spPr>
      </p:pic>
      <p:pic>
        <p:nvPicPr>
          <p:cNvPr id="193" name="Graphic 192">
            <a:extLst>
              <a:ext uri="{FF2B5EF4-FFF2-40B4-BE49-F238E27FC236}">
                <a16:creationId xmlns:a16="http://schemas.microsoft.com/office/drawing/2014/main" id="{AA496567-FF5D-4F95-9E72-73F88B16B916}"/>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5035780" y="4323492"/>
            <a:ext cx="494000" cy="494000"/>
          </a:xfrm>
          <a:prstGeom prst="rect">
            <a:avLst/>
          </a:prstGeom>
        </p:spPr>
      </p:pic>
      <p:pic>
        <p:nvPicPr>
          <p:cNvPr id="195" name="Graphic 194">
            <a:extLst>
              <a:ext uri="{FF2B5EF4-FFF2-40B4-BE49-F238E27FC236}">
                <a16:creationId xmlns:a16="http://schemas.microsoft.com/office/drawing/2014/main" id="{EA70322A-E34A-4B0E-9FB0-A9D22864320B}"/>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843296" y="4323492"/>
            <a:ext cx="494000" cy="494000"/>
          </a:xfrm>
          <a:prstGeom prst="rect">
            <a:avLst/>
          </a:prstGeom>
        </p:spPr>
      </p:pic>
      <p:pic>
        <p:nvPicPr>
          <p:cNvPr id="197" name="Graphic 196">
            <a:extLst>
              <a:ext uri="{FF2B5EF4-FFF2-40B4-BE49-F238E27FC236}">
                <a16:creationId xmlns:a16="http://schemas.microsoft.com/office/drawing/2014/main" id="{DFC6A6C7-E944-4D9D-94E7-212BB4871911}"/>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6650812" y="4323492"/>
            <a:ext cx="494000" cy="494000"/>
          </a:xfrm>
          <a:prstGeom prst="rect">
            <a:avLst/>
          </a:prstGeom>
        </p:spPr>
      </p:pic>
      <p:pic>
        <p:nvPicPr>
          <p:cNvPr id="199" name="Graphic 198">
            <a:extLst>
              <a:ext uri="{FF2B5EF4-FFF2-40B4-BE49-F238E27FC236}">
                <a16:creationId xmlns:a16="http://schemas.microsoft.com/office/drawing/2014/main" id="{2689D64D-8CB0-4F1B-B54A-70BCE904F447}"/>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7458328" y="4323492"/>
            <a:ext cx="494000" cy="494000"/>
          </a:xfrm>
          <a:prstGeom prst="rect">
            <a:avLst/>
          </a:prstGeom>
        </p:spPr>
      </p:pic>
      <p:pic>
        <p:nvPicPr>
          <p:cNvPr id="201" name="Graphic 200">
            <a:extLst>
              <a:ext uri="{FF2B5EF4-FFF2-40B4-BE49-F238E27FC236}">
                <a16:creationId xmlns:a16="http://schemas.microsoft.com/office/drawing/2014/main" id="{AA9E8B13-1BC0-4512-AE70-A319D419AF00}"/>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8265844" y="4323492"/>
            <a:ext cx="494000" cy="494000"/>
          </a:xfrm>
          <a:prstGeom prst="rect">
            <a:avLst/>
          </a:prstGeom>
        </p:spPr>
      </p:pic>
      <p:pic>
        <p:nvPicPr>
          <p:cNvPr id="203" name="Graphic 202">
            <a:extLst>
              <a:ext uri="{FF2B5EF4-FFF2-40B4-BE49-F238E27FC236}">
                <a16:creationId xmlns:a16="http://schemas.microsoft.com/office/drawing/2014/main" id="{7428F150-885E-4425-AC33-0FB667D609F6}"/>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9073360" y="4323492"/>
            <a:ext cx="494000" cy="494000"/>
          </a:xfrm>
          <a:prstGeom prst="rect">
            <a:avLst/>
          </a:prstGeom>
        </p:spPr>
      </p:pic>
      <p:pic>
        <p:nvPicPr>
          <p:cNvPr id="205" name="Graphic 204">
            <a:extLst>
              <a:ext uri="{FF2B5EF4-FFF2-40B4-BE49-F238E27FC236}">
                <a16:creationId xmlns:a16="http://schemas.microsoft.com/office/drawing/2014/main" id="{28F7FF20-C9E2-439D-B12D-7419564DED91}"/>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880876" y="4323492"/>
            <a:ext cx="494000" cy="494000"/>
          </a:xfrm>
          <a:prstGeom prst="rect">
            <a:avLst/>
          </a:prstGeom>
        </p:spPr>
      </p:pic>
      <p:pic>
        <p:nvPicPr>
          <p:cNvPr id="207" name="Graphic 206">
            <a:extLst>
              <a:ext uri="{FF2B5EF4-FFF2-40B4-BE49-F238E27FC236}">
                <a16:creationId xmlns:a16="http://schemas.microsoft.com/office/drawing/2014/main" id="{3E105CDE-0788-4CF6-8FA3-6CC063984E04}"/>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10688392" y="4323492"/>
            <a:ext cx="494000" cy="494000"/>
          </a:xfrm>
          <a:prstGeom prst="rect">
            <a:avLst/>
          </a:prstGeom>
        </p:spPr>
      </p:pic>
      <p:pic>
        <p:nvPicPr>
          <p:cNvPr id="209" name="Graphic 208">
            <a:extLst>
              <a:ext uri="{FF2B5EF4-FFF2-40B4-BE49-F238E27FC236}">
                <a16:creationId xmlns:a16="http://schemas.microsoft.com/office/drawing/2014/main" id="{771D5149-9FEE-445B-B2D0-9FE74F78D0BB}"/>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1495908" y="4323492"/>
            <a:ext cx="494000" cy="494000"/>
          </a:xfrm>
          <a:prstGeom prst="rect">
            <a:avLst/>
          </a:prstGeom>
        </p:spPr>
      </p:pic>
      <p:pic>
        <p:nvPicPr>
          <p:cNvPr id="211" name="Graphic 210">
            <a:extLst>
              <a:ext uri="{FF2B5EF4-FFF2-40B4-BE49-F238E27FC236}">
                <a16:creationId xmlns:a16="http://schemas.microsoft.com/office/drawing/2014/main" id="{0B2526E4-10C5-48CE-9A2B-B9C78AB99CAD}"/>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90684" y="4915694"/>
            <a:ext cx="494000" cy="494000"/>
          </a:xfrm>
          <a:prstGeom prst="rect">
            <a:avLst/>
          </a:prstGeom>
        </p:spPr>
      </p:pic>
      <p:pic>
        <p:nvPicPr>
          <p:cNvPr id="213" name="Graphic 212">
            <a:extLst>
              <a:ext uri="{FF2B5EF4-FFF2-40B4-BE49-F238E27FC236}">
                <a16:creationId xmlns:a16="http://schemas.microsoft.com/office/drawing/2014/main" id="{46745807-973E-43A2-A937-6FF0FA090AE6}"/>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998200" y="4915694"/>
            <a:ext cx="494000" cy="494000"/>
          </a:xfrm>
          <a:prstGeom prst="rect">
            <a:avLst/>
          </a:prstGeom>
        </p:spPr>
      </p:pic>
      <p:pic>
        <p:nvPicPr>
          <p:cNvPr id="215" name="Graphic 214">
            <a:extLst>
              <a:ext uri="{FF2B5EF4-FFF2-40B4-BE49-F238E27FC236}">
                <a16:creationId xmlns:a16="http://schemas.microsoft.com/office/drawing/2014/main" id="{49DA9CA8-18FA-4B1A-8A0F-2099729EB11D}"/>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805716" y="4915694"/>
            <a:ext cx="494000" cy="494000"/>
          </a:xfrm>
          <a:prstGeom prst="rect">
            <a:avLst/>
          </a:prstGeom>
        </p:spPr>
      </p:pic>
      <p:pic>
        <p:nvPicPr>
          <p:cNvPr id="217" name="Graphic 216">
            <a:extLst>
              <a:ext uri="{FF2B5EF4-FFF2-40B4-BE49-F238E27FC236}">
                <a16:creationId xmlns:a16="http://schemas.microsoft.com/office/drawing/2014/main" id="{863032AF-37D4-4176-B106-813027F4E225}"/>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2613232" y="4915694"/>
            <a:ext cx="494000" cy="494000"/>
          </a:xfrm>
          <a:prstGeom prst="rect">
            <a:avLst/>
          </a:prstGeom>
        </p:spPr>
      </p:pic>
      <p:pic>
        <p:nvPicPr>
          <p:cNvPr id="219" name="Graphic 218">
            <a:extLst>
              <a:ext uri="{FF2B5EF4-FFF2-40B4-BE49-F238E27FC236}">
                <a16:creationId xmlns:a16="http://schemas.microsoft.com/office/drawing/2014/main" id="{F83455E8-E23F-40E9-9811-C31836F3DBA0}"/>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3420748" y="4915694"/>
            <a:ext cx="494000" cy="494000"/>
          </a:xfrm>
          <a:prstGeom prst="rect">
            <a:avLst/>
          </a:prstGeom>
        </p:spPr>
      </p:pic>
      <p:pic>
        <p:nvPicPr>
          <p:cNvPr id="221" name="Graphic 220">
            <a:extLst>
              <a:ext uri="{FF2B5EF4-FFF2-40B4-BE49-F238E27FC236}">
                <a16:creationId xmlns:a16="http://schemas.microsoft.com/office/drawing/2014/main" id="{419555F2-C29F-4C56-9106-CEC2787F16AE}"/>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4228264" y="4915694"/>
            <a:ext cx="494000" cy="494000"/>
          </a:xfrm>
          <a:prstGeom prst="rect">
            <a:avLst/>
          </a:prstGeom>
        </p:spPr>
      </p:pic>
      <p:pic>
        <p:nvPicPr>
          <p:cNvPr id="223" name="Graphic 222">
            <a:extLst>
              <a:ext uri="{FF2B5EF4-FFF2-40B4-BE49-F238E27FC236}">
                <a16:creationId xmlns:a16="http://schemas.microsoft.com/office/drawing/2014/main" id="{53BC70C0-3947-46E1-993E-8E21B63FB99D}"/>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5035780" y="4915694"/>
            <a:ext cx="494000" cy="494000"/>
          </a:xfrm>
          <a:prstGeom prst="rect">
            <a:avLst/>
          </a:prstGeom>
        </p:spPr>
      </p:pic>
      <p:pic>
        <p:nvPicPr>
          <p:cNvPr id="225" name="Graphic 224">
            <a:extLst>
              <a:ext uri="{FF2B5EF4-FFF2-40B4-BE49-F238E27FC236}">
                <a16:creationId xmlns:a16="http://schemas.microsoft.com/office/drawing/2014/main" id="{327E50FF-4C15-4DEE-9629-E95FAAD0B1B5}"/>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5843296" y="4915694"/>
            <a:ext cx="494000" cy="494000"/>
          </a:xfrm>
          <a:prstGeom prst="rect">
            <a:avLst/>
          </a:prstGeom>
        </p:spPr>
      </p:pic>
      <p:pic>
        <p:nvPicPr>
          <p:cNvPr id="227" name="Graphic 226">
            <a:extLst>
              <a:ext uri="{FF2B5EF4-FFF2-40B4-BE49-F238E27FC236}">
                <a16:creationId xmlns:a16="http://schemas.microsoft.com/office/drawing/2014/main" id="{55E2BAFB-0454-47FC-B32D-8C14423CADF5}"/>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6650812" y="4915694"/>
            <a:ext cx="494000" cy="494000"/>
          </a:xfrm>
          <a:prstGeom prst="rect">
            <a:avLst/>
          </a:prstGeom>
        </p:spPr>
      </p:pic>
      <p:pic>
        <p:nvPicPr>
          <p:cNvPr id="229" name="Graphic 228">
            <a:extLst>
              <a:ext uri="{FF2B5EF4-FFF2-40B4-BE49-F238E27FC236}">
                <a16:creationId xmlns:a16="http://schemas.microsoft.com/office/drawing/2014/main" id="{07421957-58E8-40F9-B780-0B46698FD96D}"/>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7458328" y="4915694"/>
            <a:ext cx="494000" cy="494000"/>
          </a:xfrm>
          <a:prstGeom prst="rect">
            <a:avLst/>
          </a:prstGeom>
        </p:spPr>
      </p:pic>
      <p:pic>
        <p:nvPicPr>
          <p:cNvPr id="231" name="Graphic 230">
            <a:extLst>
              <a:ext uri="{FF2B5EF4-FFF2-40B4-BE49-F238E27FC236}">
                <a16:creationId xmlns:a16="http://schemas.microsoft.com/office/drawing/2014/main" id="{680C6209-0D1A-43FF-83C4-06DF41BD23E3}"/>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8265844" y="4915694"/>
            <a:ext cx="494000" cy="494000"/>
          </a:xfrm>
          <a:prstGeom prst="rect">
            <a:avLst/>
          </a:prstGeom>
        </p:spPr>
      </p:pic>
      <p:pic>
        <p:nvPicPr>
          <p:cNvPr id="233" name="Graphic 232">
            <a:extLst>
              <a:ext uri="{FF2B5EF4-FFF2-40B4-BE49-F238E27FC236}">
                <a16:creationId xmlns:a16="http://schemas.microsoft.com/office/drawing/2014/main" id="{FE892B23-BB05-4EC1-8B76-79B9913DB81F}"/>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9073360" y="4915694"/>
            <a:ext cx="494000" cy="494000"/>
          </a:xfrm>
          <a:prstGeom prst="rect">
            <a:avLst/>
          </a:prstGeom>
        </p:spPr>
      </p:pic>
      <p:pic>
        <p:nvPicPr>
          <p:cNvPr id="235" name="Graphic 234">
            <a:extLst>
              <a:ext uri="{FF2B5EF4-FFF2-40B4-BE49-F238E27FC236}">
                <a16:creationId xmlns:a16="http://schemas.microsoft.com/office/drawing/2014/main" id="{AD098A58-674C-4678-B1E3-B76FEB1DB3BC}"/>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9880876" y="4915694"/>
            <a:ext cx="494000" cy="494000"/>
          </a:xfrm>
          <a:prstGeom prst="rect">
            <a:avLst/>
          </a:prstGeom>
        </p:spPr>
      </p:pic>
      <p:pic>
        <p:nvPicPr>
          <p:cNvPr id="237" name="Graphic 236">
            <a:extLst>
              <a:ext uri="{FF2B5EF4-FFF2-40B4-BE49-F238E27FC236}">
                <a16:creationId xmlns:a16="http://schemas.microsoft.com/office/drawing/2014/main" id="{9A4430B9-0BAF-4F59-9ADE-FD5A2E63799A}"/>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10688392" y="4915694"/>
            <a:ext cx="494000" cy="494000"/>
          </a:xfrm>
          <a:prstGeom prst="rect">
            <a:avLst/>
          </a:prstGeom>
        </p:spPr>
      </p:pic>
      <p:pic>
        <p:nvPicPr>
          <p:cNvPr id="239" name="Graphic 238">
            <a:extLst>
              <a:ext uri="{FF2B5EF4-FFF2-40B4-BE49-F238E27FC236}">
                <a16:creationId xmlns:a16="http://schemas.microsoft.com/office/drawing/2014/main" id="{B58FCCA1-D206-474D-BF1E-FE9CA6D7CFDD}"/>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1495908" y="4915694"/>
            <a:ext cx="494000" cy="494000"/>
          </a:xfrm>
          <a:prstGeom prst="rect">
            <a:avLst/>
          </a:prstGeom>
        </p:spPr>
      </p:pic>
      <p:pic>
        <p:nvPicPr>
          <p:cNvPr id="241" name="Graphic 240">
            <a:extLst>
              <a:ext uri="{FF2B5EF4-FFF2-40B4-BE49-F238E27FC236}">
                <a16:creationId xmlns:a16="http://schemas.microsoft.com/office/drawing/2014/main" id="{411B5AFA-C018-4143-B885-909765174BE1}"/>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190684" y="5579867"/>
            <a:ext cx="494000" cy="494000"/>
          </a:xfrm>
          <a:prstGeom prst="rect">
            <a:avLst/>
          </a:prstGeom>
        </p:spPr>
      </p:pic>
      <p:pic>
        <p:nvPicPr>
          <p:cNvPr id="243" name="Graphic 242">
            <a:extLst>
              <a:ext uri="{FF2B5EF4-FFF2-40B4-BE49-F238E27FC236}">
                <a16:creationId xmlns:a16="http://schemas.microsoft.com/office/drawing/2014/main" id="{85D78F7A-E477-4E39-B670-B9554206D7CD}"/>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998200" y="5579867"/>
            <a:ext cx="494000" cy="494000"/>
          </a:xfrm>
          <a:prstGeom prst="rect">
            <a:avLst/>
          </a:prstGeom>
        </p:spPr>
      </p:pic>
      <p:pic>
        <p:nvPicPr>
          <p:cNvPr id="245" name="Graphic 244">
            <a:extLst>
              <a:ext uri="{FF2B5EF4-FFF2-40B4-BE49-F238E27FC236}">
                <a16:creationId xmlns:a16="http://schemas.microsoft.com/office/drawing/2014/main" id="{E24C4071-131F-45F1-8D60-F606776B7EAC}"/>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805716" y="5579867"/>
            <a:ext cx="494000" cy="494000"/>
          </a:xfrm>
          <a:prstGeom prst="rect">
            <a:avLst/>
          </a:prstGeom>
        </p:spPr>
      </p:pic>
      <p:pic>
        <p:nvPicPr>
          <p:cNvPr id="247" name="Graphic 246">
            <a:extLst>
              <a:ext uri="{FF2B5EF4-FFF2-40B4-BE49-F238E27FC236}">
                <a16:creationId xmlns:a16="http://schemas.microsoft.com/office/drawing/2014/main" id="{E9320E04-54C6-461E-86AA-BEE6C7FC57D6}"/>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2613232" y="5579867"/>
            <a:ext cx="494000" cy="494000"/>
          </a:xfrm>
          <a:prstGeom prst="rect">
            <a:avLst/>
          </a:prstGeom>
        </p:spPr>
      </p:pic>
      <p:pic>
        <p:nvPicPr>
          <p:cNvPr id="249" name="Graphic 248">
            <a:extLst>
              <a:ext uri="{FF2B5EF4-FFF2-40B4-BE49-F238E27FC236}">
                <a16:creationId xmlns:a16="http://schemas.microsoft.com/office/drawing/2014/main" id="{674AAD12-FF5F-4D49-BDAA-58243AC8D6BE}"/>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3420748" y="5579867"/>
            <a:ext cx="494000" cy="494000"/>
          </a:xfrm>
          <a:prstGeom prst="rect">
            <a:avLst/>
          </a:prstGeom>
        </p:spPr>
      </p:pic>
      <p:pic>
        <p:nvPicPr>
          <p:cNvPr id="251" name="Graphic 250">
            <a:extLst>
              <a:ext uri="{FF2B5EF4-FFF2-40B4-BE49-F238E27FC236}">
                <a16:creationId xmlns:a16="http://schemas.microsoft.com/office/drawing/2014/main" id="{2718023B-E035-4824-94F0-782602A113B1}"/>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4228264" y="5579867"/>
            <a:ext cx="494000" cy="494000"/>
          </a:xfrm>
          <a:prstGeom prst="rect">
            <a:avLst/>
          </a:prstGeom>
        </p:spPr>
      </p:pic>
      <p:pic>
        <p:nvPicPr>
          <p:cNvPr id="253" name="Graphic 252">
            <a:extLst>
              <a:ext uri="{FF2B5EF4-FFF2-40B4-BE49-F238E27FC236}">
                <a16:creationId xmlns:a16="http://schemas.microsoft.com/office/drawing/2014/main" id="{A64EFDD9-159A-458E-96F2-A485820CE851}"/>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5035780" y="5579867"/>
            <a:ext cx="494000" cy="494000"/>
          </a:xfrm>
          <a:prstGeom prst="rect">
            <a:avLst/>
          </a:prstGeom>
        </p:spPr>
      </p:pic>
      <p:pic>
        <p:nvPicPr>
          <p:cNvPr id="255" name="Graphic 254">
            <a:extLst>
              <a:ext uri="{FF2B5EF4-FFF2-40B4-BE49-F238E27FC236}">
                <a16:creationId xmlns:a16="http://schemas.microsoft.com/office/drawing/2014/main" id="{4CD77F64-4E18-4F55-A254-2E9A3C81CF0C}"/>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5843296" y="5579867"/>
            <a:ext cx="494000" cy="494000"/>
          </a:xfrm>
          <a:prstGeom prst="rect">
            <a:avLst/>
          </a:prstGeom>
        </p:spPr>
      </p:pic>
      <p:pic>
        <p:nvPicPr>
          <p:cNvPr id="257" name="Graphic 256">
            <a:extLst>
              <a:ext uri="{FF2B5EF4-FFF2-40B4-BE49-F238E27FC236}">
                <a16:creationId xmlns:a16="http://schemas.microsoft.com/office/drawing/2014/main" id="{26D62AA8-FC95-43FB-8AFA-F5CB7A5D644C}"/>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6650812" y="5579867"/>
            <a:ext cx="494000" cy="494000"/>
          </a:xfrm>
          <a:prstGeom prst="rect">
            <a:avLst/>
          </a:prstGeom>
        </p:spPr>
      </p:pic>
      <p:pic>
        <p:nvPicPr>
          <p:cNvPr id="259" name="Graphic 258">
            <a:extLst>
              <a:ext uri="{FF2B5EF4-FFF2-40B4-BE49-F238E27FC236}">
                <a16:creationId xmlns:a16="http://schemas.microsoft.com/office/drawing/2014/main" id="{6BD924E2-6E9E-4A59-9D69-6F5F1F3FB3B4}"/>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7458328" y="5579867"/>
            <a:ext cx="494000" cy="494000"/>
          </a:xfrm>
          <a:prstGeom prst="rect">
            <a:avLst/>
          </a:prstGeom>
        </p:spPr>
      </p:pic>
      <p:pic>
        <p:nvPicPr>
          <p:cNvPr id="261" name="Graphic 260">
            <a:extLst>
              <a:ext uri="{FF2B5EF4-FFF2-40B4-BE49-F238E27FC236}">
                <a16:creationId xmlns:a16="http://schemas.microsoft.com/office/drawing/2014/main" id="{8D0E5276-DE6A-4156-B158-1D2A55063ADB}"/>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8265844" y="5579867"/>
            <a:ext cx="494000" cy="494000"/>
          </a:xfrm>
          <a:prstGeom prst="rect">
            <a:avLst/>
          </a:prstGeom>
        </p:spPr>
      </p:pic>
      <p:pic>
        <p:nvPicPr>
          <p:cNvPr id="263" name="Graphic 262">
            <a:extLst>
              <a:ext uri="{FF2B5EF4-FFF2-40B4-BE49-F238E27FC236}">
                <a16:creationId xmlns:a16="http://schemas.microsoft.com/office/drawing/2014/main" id="{AC0B2610-35FB-4B50-8211-183DE0858E9D}"/>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9073360" y="5579867"/>
            <a:ext cx="494000" cy="494000"/>
          </a:xfrm>
          <a:prstGeom prst="rect">
            <a:avLst/>
          </a:prstGeom>
        </p:spPr>
      </p:pic>
      <p:pic>
        <p:nvPicPr>
          <p:cNvPr id="265" name="Graphic 264">
            <a:extLst>
              <a:ext uri="{FF2B5EF4-FFF2-40B4-BE49-F238E27FC236}">
                <a16:creationId xmlns:a16="http://schemas.microsoft.com/office/drawing/2014/main" id="{56AE36DB-043A-423D-AAA7-C3044FC9A2DF}"/>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9880876" y="5579867"/>
            <a:ext cx="494000" cy="494000"/>
          </a:xfrm>
          <a:prstGeom prst="rect">
            <a:avLst/>
          </a:prstGeom>
        </p:spPr>
      </p:pic>
      <p:pic>
        <p:nvPicPr>
          <p:cNvPr id="267" name="Graphic 266">
            <a:extLst>
              <a:ext uri="{FF2B5EF4-FFF2-40B4-BE49-F238E27FC236}">
                <a16:creationId xmlns:a16="http://schemas.microsoft.com/office/drawing/2014/main" id="{1AEFBA11-74D8-4720-8C16-F1FDD3C8F2BB}"/>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10688392" y="5579867"/>
            <a:ext cx="494000" cy="494000"/>
          </a:xfrm>
          <a:prstGeom prst="rect">
            <a:avLst/>
          </a:prstGeom>
        </p:spPr>
      </p:pic>
      <p:pic>
        <p:nvPicPr>
          <p:cNvPr id="269" name="Graphic 268">
            <a:extLst>
              <a:ext uri="{FF2B5EF4-FFF2-40B4-BE49-F238E27FC236}">
                <a16:creationId xmlns:a16="http://schemas.microsoft.com/office/drawing/2014/main" id="{82E972A5-9FD3-43AF-A71E-5AEEA4617D4D}"/>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11495908" y="5579867"/>
            <a:ext cx="494000" cy="494000"/>
          </a:xfrm>
          <a:prstGeom prst="rect">
            <a:avLst/>
          </a:prstGeom>
        </p:spPr>
      </p:pic>
      <p:pic>
        <p:nvPicPr>
          <p:cNvPr id="271" name="Graphic 270">
            <a:extLst>
              <a:ext uri="{FF2B5EF4-FFF2-40B4-BE49-F238E27FC236}">
                <a16:creationId xmlns:a16="http://schemas.microsoft.com/office/drawing/2014/main" id="{6DC9B808-7B69-42DF-9C5E-5ABB827EF3DA}"/>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377034" y="6172069"/>
            <a:ext cx="494000" cy="494000"/>
          </a:xfrm>
          <a:prstGeom prst="rect">
            <a:avLst/>
          </a:prstGeom>
        </p:spPr>
      </p:pic>
      <p:pic>
        <p:nvPicPr>
          <p:cNvPr id="273" name="Graphic 272">
            <a:extLst>
              <a:ext uri="{FF2B5EF4-FFF2-40B4-BE49-F238E27FC236}">
                <a16:creationId xmlns:a16="http://schemas.microsoft.com/office/drawing/2014/main" id="{A227D558-0C93-46E4-9ED6-745C01D49B5A}"/>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1370900" y="6172069"/>
            <a:ext cx="494000" cy="494000"/>
          </a:xfrm>
          <a:prstGeom prst="rect">
            <a:avLst/>
          </a:prstGeom>
        </p:spPr>
      </p:pic>
      <p:pic>
        <p:nvPicPr>
          <p:cNvPr id="275" name="Graphic 274">
            <a:extLst>
              <a:ext uri="{FF2B5EF4-FFF2-40B4-BE49-F238E27FC236}">
                <a16:creationId xmlns:a16="http://schemas.microsoft.com/office/drawing/2014/main" id="{F7F8195D-5724-4A73-B281-D471898F834C}"/>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2364766" y="6172069"/>
            <a:ext cx="494000" cy="494000"/>
          </a:xfrm>
          <a:prstGeom prst="rect">
            <a:avLst/>
          </a:prstGeom>
        </p:spPr>
      </p:pic>
      <p:pic>
        <p:nvPicPr>
          <p:cNvPr id="277" name="Graphic 276">
            <a:extLst>
              <a:ext uri="{FF2B5EF4-FFF2-40B4-BE49-F238E27FC236}">
                <a16:creationId xmlns:a16="http://schemas.microsoft.com/office/drawing/2014/main" id="{2283423F-96C9-4B99-9684-64B2B7635984}"/>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3358632" y="6172069"/>
            <a:ext cx="494000" cy="494000"/>
          </a:xfrm>
          <a:prstGeom prst="rect">
            <a:avLst/>
          </a:prstGeom>
        </p:spPr>
      </p:pic>
      <p:pic>
        <p:nvPicPr>
          <p:cNvPr id="279" name="Graphic 278">
            <a:extLst>
              <a:ext uri="{FF2B5EF4-FFF2-40B4-BE49-F238E27FC236}">
                <a16:creationId xmlns:a16="http://schemas.microsoft.com/office/drawing/2014/main" id="{A79BACA2-FB52-46BA-9AB3-D16AFC36EE58}"/>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4352498" y="6172069"/>
            <a:ext cx="494000" cy="494000"/>
          </a:xfrm>
          <a:prstGeom prst="rect">
            <a:avLst/>
          </a:prstGeom>
        </p:spPr>
      </p:pic>
      <p:pic>
        <p:nvPicPr>
          <p:cNvPr id="281" name="Graphic 280">
            <a:extLst>
              <a:ext uri="{FF2B5EF4-FFF2-40B4-BE49-F238E27FC236}">
                <a16:creationId xmlns:a16="http://schemas.microsoft.com/office/drawing/2014/main" id="{D1753FC1-3667-4238-9285-29D97366924F}"/>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5346364" y="6172069"/>
            <a:ext cx="494000" cy="494000"/>
          </a:xfrm>
          <a:prstGeom prst="rect">
            <a:avLst/>
          </a:prstGeom>
        </p:spPr>
      </p:pic>
      <p:pic>
        <p:nvPicPr>
          <p:cNvPr id="283" name="Graphic 282">
            <a:extLst>
              <a:ext uri="{FF2B5EF4-FFF2-40B4-BE49-F238E27FC236}">
                <a16:creationId xmlns:a16="http://schemas.microsoft.com/office/drawing/2014/main" id="{27591AFE-5882-4D21-AB87-150019A23C59}"/>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6340230" y="6172069"/>
            <a:ext cx="494000" cy="494000"/>
          </a:xfrm>
          <a:prstGeom prst="rect">
            <a:avLst/>
          </a:prstGeom>
        </p:spPr>
      </p:pic>
      <p:pic>
        <p:nvPicPr>
          <p:cNvPr id="285" name="Graphic 284">
            <a:extLst>
              <a:ext uri="{FF2B5EF4-FFF2-40B4-BE49-F238E27FC236}">
                <a16:creationId xmlns:a16="http://schemas.microsoft.com/office/drawing/2014/main" id="{FDA17C0B-43D1-40BD-A3DE-0015A19D60F7}"/>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7334096" y="6172069"/>
            <a:ext cx="494000" cy="494000"/>
          </a:xfrm>
          <a:prstGeom prst="rect">
            <a:avLst/>
          </a:prstGeom>
        </p:spPr>
      </p:pic>
      <p:pic>
        <p:nvPicPr>
          <p:cNvPr id="287" name="Graphic 286">
            <a:extLst>
              <a:ext uri="{FF2B5EF4-FFF2-40B4-BE49-F238E27FC236}">
                <a16:creationId xmlns:a16="http://schemas.microsoft.com/office/drawing/2014/main" id="{93761A4D-3263-4CF4-B6D0-21C3626E1062}"/>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8327962" y="6172069"/>
            <a:ext cx="494000" cy="494000"/>
          </a:xfrm>
          <a:prstGeom prst="rect">
            <a:avLst/>
          </a:prstGeom>
        </p:spPr>
      </p:pic>
      <p:pic>
        <p:nvPicPr>
          <p:cNvPr id="289" name="Graphic 288">
            <a:extLst>
              <a:ext uri="{FF2B5EF4-FFF2-40B4-BE49-F238E27FC236}">
                <a16:creationId xmlns:a16="http://schemas.microsoft.com/office/drawing/2014/main" id="{AF0255BD-0495-457A-AC82-46F10C8291E6}"/>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9321828" y="6172069"/>
            <a:ext cx="494000" cy="494000"/>
          </a:xfrm>
          <a:prstGeom prst="rect">
            <a:avLst/>
          </a:prstGeom>
        </p:spPr>
      </p:pic>
      <p:pic>
        <p:nvPicPr>
          <p:cNvPr id="291" name="Graphic 290">
            <a:extLst>
              <a:ext uri="{FF2B5EF4-FFF2-40B4-BE49-F238E27FC236}">
                <a16:creationId xmlns:a16="http://schemas.microsoft.com/office/drawing/2014/main" id="{DA6E06E4-AFCA-46FB-A899-17D06C764732}"/>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10315694" y="6172069"/>
            <a:ext cx="494000" cy="494000"/>
          </a:xfrm>
          <a:prstGeom prst="rect">
            <a:avLst/>
          </a:prstGeom>
        </p:spPr>
      </p:pic>
      <p:pic>
        <p:nvPicPr>
          <p:cNvPr id="293" name="Graphic 292">
            <a:extLst>
              <a:ext uri="{FF2B5EF4-FFF2-40B4-BE49-F238E27FC236}">
                <a16:creationId xmlns:a16="http://schemas.microsoft.com/office/drawing/2014/main" id="{0308A517-1915-4764-BA3B-AED1E4A2543A}"/>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11309560" y="6172069"/>
            <a:ext cx="494000" cy="494000"/>
          </a:xfrm>
          <a:prstGeom prst="rect">
            <a:avLst/>
          </a:prstGeom>
        </p:spPr>
      </p:pic>
    </p:spTree>
    <p:extLst>
      <p:ext uri="{BB962C8B-B14F-4D97-AF65-F5344CB8AC3E}">
        <p14:creationId xmlns:p14="http://schemas.microsoft.com/office/powerpoint/2010/main" val="23521010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4C9DDAF-B5E7-4992-B8C8-CB7844772C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63770" y="364547"/>
            <a:ext cx="531565" cy="531565"/>
          </a:xfrm>
          <a:prstGeom prst="rect">
            <a:avLst/>
          </a:prstGeom>
        </p:spPr>
      </p:pic>
      <p:pic>
        <p:nvPicPr>
          <p:cNvPr id="5" name="Graphic 4">
            <a:extLst>
              <a:ext uri="{FF2B5EF4-FFF2-40B4-BE49-F238E27FC236}">
                <a16:creationId xmlns:a16="http://schemas.microsoft.com/office/drawing/2014/main" id="{D0B45BE8-0170-48BC-A7AB-E3CA359E195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8290" y="364547"/>
            <a:ext cx="531565" cy="531565"/>
          </a:xfrm>
          <a:prstGeom prst="rect">
            <a:avLst/>
          </a:prstGeom>
        </p:spPr>
      </p:pic>
      <p:pic>
        <p:nvPicPr>
          <p:cNvPr id="7" name="Graphic 6">
            <a:extLst>
              <a:ext uri="{FF2B5EF4-FFF2-40B4-BE49-F238E27FC236}">
                <a16:creationId xmlns:a16="http://schemas.microsoft.com/office/drawing/2014/main" id="{83469E86-DA0C-4E46-A76C-0786707C6C8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72810" y="364547"/>
            <a:ext cx="531565" cy="531565"/>
          </a:xfrm>
          <a:prstGeom prst="rect">
            <a:avLst/>
          </a:prstGeom>
        </p:spPr>
      </p:pic>
      <p:pic>
        <p:nvPicPr>
          <p:cNvPr id="9" name="Graphic 8">
            <a:extLst>
              <a:ext uri="{FF2B5EF4-FFF2-40B4-BE49-F238E27FC236}">
                <a16:creationId xmlns:a16="http://schemas.microsoft.com/office/drawing/2014/main" id="{19770B04-9367-4426-92A9-5D300EFB001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77330" y="364547"/>
            <a:ext cx="531565" cy="531565"/>
          </a:xfrm>
          <a:prstGeom prst="rect">
            <a:avLst/>
          </a:prstGeom>
        </p:spPr>
      </p:pic>
      <p:pic>
        <p:nvPicPr>
          <p:cNvPr id="11" name="Graphic 10">
            <a:extLst>
              <a:ext uri="{FF2B5EF4-FFF2-40B4-BE49-F238E27FC236}">
                <a16:creationId xmlns:a16="http://schemas.microsoft.com/office/drawing/2014/main" id="{4158FAF5-BDB6-4FD7-87EF-6F8D919B3D9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81850" y="364547"/>
            <a:ext cx="531565" cy="531565"/>
          </a:xfrm>
          <a:prstGeom prst="rect">
            <a:avLst/>
          </a:prstGeom>
        </p:spPr>
      </p:pic>
      <p:pic>
        <p:nvPicPr>
          <p:cNvPr id="13" name="Graphic 12">
            <a:extLst>
              <a:ext uri="{FF2B5EF4-FFF2-40B4-BE49-F238E27FC236}">
                <a16:creationId xmlns:a16="http://schemas.microsoft.com/office/drawing/2014/main" id="{D2D9C0E4-890E-4D28-9162-59D86AD92620}"/>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6370" y="364547"/>
            <a:ext cx="531565" cy="531565"/>
          </a:xfrm>
          <a:prstGeom prst="rect">
            <a:avLst/>
          </a:prstGeom>
        </p:spPr>
      </p:pic>
      <p:pic>
        <p:nvPicPr>
          <p:cNvPr id="15" name="Graphic 14">
            <a:extLst>
              <a:ext uri="{FF2B5EF4-FFF2-40B4-BE49-F238E27FC236}">
                <a16:creationId xmlns:a16="http://schemas.microsoft.com/office/drawing/2014/main" id="{1F00E7EB-93B2-4BAE-BDB1-CE43B0D94C6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990890" y="364547"/>
            <a:ext cx="531565" cy="531565"/>
          </a:xfrm>
          <a:prstGeom prst="rect">
            <a:avLst/>
          </a:prstGeom>
        </p:spPr>
      </p:pic>
      <p:pic>
        <p:nvPicPr>
          <p:cNvPr id="17" name="Graphic 16">
            <a:extLst>
              <a:ext uri="{FF2B5EF4-FFF2-40B4-BE49-F238E27FC236}">
                <a16:creationId xmlns:a16="http://schemas.microsoft.com/office/drawing/2014/main" id="{1D1A1B35-C33B-470D-BDE3-2EE90112860D}"/>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795410" y="364547"/>
            <a:ext cx="531565" cy="531565"/>
          </a:xfrm>
          <a:prstGeom prst="rect">
            <a:avLst/>
          </a:prstGeom>
        </p:spPr>
      </p:pic>
      <p:pic>
        <p:nvPicPr>
          <p:cNvPr id="19" name="Graphic 18">
            <a:extLst>
              <a:ext uri="{FF2B5EF4-FFF2-40B4-BE49-F238E27FC236}">
                <a16:creationId xmlns:a16="http://schemas.microsoft.com/office/drawing/2014/main" id="{09811CDB-B7F8-42F3-8F1D-CB803AB5E8D1}"/>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599930" y="364547"/>
            <a:ext cx="531565" cy="531565"/>
          </a:xfrm>
          <a:prstGeom prst="rect">
            <a:avLst/>
          </a:prstGeom>
        </p:spPr>
      </p:pic>
      <p:pic>
        <p:nvPicPr>
          <p:cNvPr id="21" name="Graphic 20">
            <a:extLst>
              <a:ext uri="{FF2B5EF4-FFF2-40B4-BE49-F238E27FC236}">
                <a16:creationId xmlns:a16="http://schemas.microsoft.com/office/drawing/2014/main" id="{E6CAB666-5F3A-4D50-AA34-E4A0F11E20C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04450" y="364547"/>
            <a:ext cx="531565" cy="531565"/>
          </a:xfrm>
          <a:prstGeom prst="rect">
            <a:avLst/>
          </a:prstGeom>
        </p:spPr>
      </p:pic>
      <p:pic>
        <p:nvPicPr>
          <p:cNvPr id="23" name="Graphic 22">
            <a:extLst>
              <a:ext uri="{FF2B5EF4-FFF2-40B4-BE49-F238E27FC236}">
                <a16:creationId xmlns:a16="http://schemas.microsoft.com/office/drawing/2014/main" id="{2990B34B-5551-4779-9E1C-2F80A372E96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08970" y="364547"/>
            <a:ext cx="531565" cy="531565"/>
          </a:xfrm>
          <a:prstGeom prst="rect">
            <a:avLst/>
          </a:prstGeom>
        </p:spPr>
      </p:pic>
      <p:pic>
        <p:nvPicPr>
          <p:cNvPr id="25" name="Graphic 24">
            <a:extLst>
              <a:ext uri="{FF2B5EF4-FFF2-40B4-BE49-F238E27FC236}">
                <a16:creationId xmlns:a16="http://schemas.microsoft.com/office/drawing/2014/main" id="{A7598635-CC5B-4B34-BF23-DA57ECDB8798}"/>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13490" y="364547"/>
            <a:ext cx="531565" cy="531565"/>
          </a:xfrm>
          <a:prstGeom prst="rect">
            <a:avLst/>
          </a:prstGeom>
        </p:spPr>
      </p:pic>
      <p:pic>
        <p:nvPicPr>
          <p:cNvPr id="27" name="Graphic 26">
            <a:extLst>
              <a:ext uri="{FF2B5EF4-FFF2-40B4-BE49-F238E27FC236}">
                <a16:creationId xmlns:a16="http://schemas.microsoft.com/office/drawing/2014/main" id="{4FC3AFA3-CC1C-444E-9619-166C365E0E89}"/>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18010" y="364547"/>
            <a:ext cx="531565" cy="531565"/>
          </a:xfrm>
          <a:prstGeom prst="rect">
            <a:avLst/>
          </a:prstGeom>
        </p:spPr>
      </p:pic>
      <p:pic>
        <p:nvPicPr>
          <p:cNvPr id="29" name="Graphic 28">
            <a:extLst>
              <a:ext uri="{FF2B5EF4-FFF2-40B4-BE49-F238E27FC236}">
                <a16:creationId xmlns:a16="http://schemas.microsoft.com/office/drawing/2014/main" id="{9C0323F6-A29A-49D9-A8FC-912B0C4DF9F1}"/>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22530" y="364547"/>
            <a:ext cx="531565" cy="531565"/>
          </a:xfrm>
          <a:prstGeom prst="rect">
            <a:avLst/>
          </a:prstGeom>
        </p:spPr>
      </p:pic>
      <p:pic>
        <p:nvPicPr>
          <p:cNvPr id="31" name="Graphic 30">
            <a:extLst>
              <a:ext uri="{FF2B5EF4-FFF2-40B4-BE49-F238E27FC236}">
                <a16:creationId xmlns:a16="http://schemas.microsoft.com/office/drawing/2014/main" id="{307E34B7-5E48-4C7C-AD4A-9EF9C9961EAD}"/>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27050" y="364547"/>
            <a:ext cx="531565" cy="531565"/>
          </a:xfrm>
          <a:prstGeom prst="rect">
            <a:avLst/>
          </a:prstGeom>
        </p:spPr>
      </p:pic>
      <p:pic>
        <p:nvPicPr>
          <p:cNvPr id="33" name="Graphic 32">
            <a:extLst>
              <a:ext uri="{FF2B5EF4-FFF2-40B4-BE49-F238E27FC236}">
                <a16:creationId xmlns:a16="http://schemas.microsoft.com/office/drawing/2014/main" id="{C065E1AB-7208-4C8A-AE27-68A894BB49B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63770" y="955228"/>
            <a:ext cx="531565" cy="531565"/>
          </a:xfrm>
          <a:prstGeom prst="rect">
            <a:avLst/>
          </a:prstGeom>
        </p:spPr>
      </p:pic>
      <p:pic>
        <p:nvPicPr>
          <p:cNvPr id="35" name="Graphic 34">
            <a:extLst>
              <a:ext uri="{FF2B5EF4-FFF2-40B4-BE49-F238E27FC236}">
                <a16:creationId xmlns:a16="http://schemas.microsoft.com/office/drawing/2014/main" id="{3BB9D961-C076-47E5-8960-EA9137ED7EA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68290" y="955228"/>
            <a:ext cx="531565" cy="531565"/>
          </a:xfrm>
          <a:prstGeom prst="rect">
            <a:avLst/>
          </a:prstGeom>
        </p:spPr>
      </p:pic>
      <p:pic>
        <p:nvPicPr>
          <p:cNvPr id="37" name="Graphic 36">
            <a:extLst>
              <a:ext uri="{FF2B5EF4-FFF2-40B4-BE49-F238E27FC236}">
                <a16:creationId xmlns:a16="http://schemas.microsoft.com/office/drawing/2014/main" id="{BE6D983E-09C4-4535-B7FB-6A6A517C539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72810" y="955228"/>
            <a:ext cx="531565" cy="531565"/>
          </a:xfrm>
          <a:prstGeom prst="rect">
            <a:avLst/>
          </a:prstGeom>
        </p:spPr>
      </p:pic>
      <p:pic>
        <p:nvPicPr>
          <p:cNvPr id="39" name="Graphic 38">
            <a:extLst>
              <a:ext uri="{FF2B5EF4-FFF2-40B4-BE49-F238E27FC236}">
                <a16:creationId xmlns:a16="http://schemas.microsoft.com/office/drawing/2014/main" id="{096D6F8D-2DC4-4141-8923-988F37323BE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577330" y="955228"/>
            <a:ext cx="531565" cy="531565"/>
          </a:xfrm>
          <a:prstGeom prst="rect">
            <a:avLst/>
          </a:prstGeom>
        </p:spPr>
      </p:pic>
      <p:pic>
        <p:nvPicPr>
          <p:cNvPr id="41" name="Graphic 40">
            <a:extLst>
              <a:ext uri="{FF2B5EF4-FFF2-40B4-BE49-F238E27FC236}">
                <a16:creationId xmlns:a16="http://schemas.microsoft.com/office/drawing/2014/main" id="{280BC036-7870-400B-87AA-CC4E18FA338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381850" y="955228"/>
            <a:ext cx="531565" cy="531565"/>
          </a:xfrm>
          <a:prstGeom prst="rect">
            <a:avLst/>
          </a:prstGeom>
        </p:spPr>
      </p:pic>
      <p:pic>
        <p:nvPicPr>
          <p:cNvPr id="43" name="Graphic 42">
            <a:extLst>
              <a:ext uri="{FF2B5EF4-FFF2-40B4-BE49-F238E27FC236}">
                <a16:creationId xmlns:a16="http://schemas.microsoft.com/office/drawing/2014/main" id="{92AE8697-9D41-4998-938B-7362A4A176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86370" y="955228"/>
            <a:ext cx="531565" cy="531565"/>
          </a:xfrm>
          <a:prstGeom prst="rect">
            <a:avLst/>
          </a:prstGeom>
        </p:spPr>
      </p:pic>
      <p:pic>
        <p:nvPicPr>
          <p:cNvPr id="45" name="Graphic 44">
            <a:extLst>
              <a:ext uri="{FF2B5EF4-FFF2-40B4-BE49-F238E27FC236}">
                <a16:creationId xmlns:a16="http://schemas.microsoft.com/office/drawing/2014/main" id="{C8BF04C4-1D33-4505-AAF0-29F501FA4ABD}"/>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990890" y="955228"/>
            <a:ext cx="531565" cy="531565"/>
          </a:xfrm>
          <a:prstGeom prst="rect">
            <a:avLst/>
          </a:prstGeom>
        </p:spPr>
      </p:pic>
      <p:pic>
        <p:nvPicPr>
          <p:cNvPr id="47" name="Graphic 46">
            <a:extLst>
              <a:ext uri="{FF2B5EF4-FFF2-40B4-BE49-F238E27FC236}">
                <a16:creationId xmlns:a16="http://schemas.microsoft.com/office/drawing/2014/main" id="{C57A3203-9286-48A2-9407-E3103691E08C}"/>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795410" y="955228"/>
            <a:ext cx="531565" cy="531565"/>
          </a:xfrm>
          <a:prstGeom prst="rect">
            <a:avLst/>
          </a:prstGeom>
        </p:spPr>
      </p:pic>
      <p:pic>
        <p:nvPicPr>
          <p:cNvPr id="49" name="Graphic 48">
            <a:extLst>
              <a:ext uri="{FF2B5EF4-FFF2-40B4-BE49-F238E27FC236}">
                <a16:creationId xmlns:a16="http://schemas.microsoft.com/office/drawing/2014/main" id="{5D38DB1E-AE2B-4ABE-8072-57CC795F609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599930" y="955228"/>
            <a:ext cx="531565" cy="531565"/>
          </a:xfrm>
          <a:prstGeom prst="rect">
            <a:avLst/>
          </a:prstGeom>
        </p:spPr>
      </p:pic>
      <p:pic>
        <p:nvPicPr>
          <p:cNvPr id="51" name="Graphic 50">
            <a:extLst>
              <a:ext uri="{FF2B5EF4-FFF2-40B4-BE49-F238E27FC236}">
                <a16:creationId xmlns:a16="http://schemas.microsoft.com/office/drawing/2014/main" id="{AF48880B-68EF-47AF-BDE5-221AF439B7B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404450" y="955228"/>
            <a:ext cx="531565" cy="531565"/>
          </a:xfrm>
          <a:prstGeom prst="rect">
            <a:avLst/>
          </a:prstGeom>
        </p:spPr>
      </p:pic>
      <p:pic>
        <p:nvPicPr>
          <p:cNvPr id="53" name="Graphic 52">
            <a:extLst>
              <a:ext uri="{FF2B5EF4-FFF2-40B4-BE49-F238E27FC236}">
                <a16:creationId xmlns:a16="http://schemas.microsoft.com/office/drawing/2014/main" id="{6AD83FEB-6458-43DB-99B5-173ACA671C66}"/>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208970" y="955228"/>
            <a:ext cx="531565" cy="531565"/>
          </a:xfrm>
          <a:prstGeom prst="rect">
            <a:avLst/>
          </a:prstGeom>
        </p:spPr>
      </p:pic>
      <p:pic>
        <p:nvPicPr>
          <p:cNvPr id="55" name="Graphic 54">
            <a:extLst>
              <a:ext uri="{FF2B5EF4-FFF2-40B4-BE49-F238E27FC236}">
                <a16:creationId xmlns:a16="http://schemas.microsoft.com/office/drawing/2014/main" id="{4D961877-B9B1-4E89-9361-AA5731B3CD3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13490" y="955228"/>
            <a:ext cx="531565" cy="531565"/>
          </a:xfrm>
          <a:prstGeom prst="rect">
            <a:avLst/>
          </a:prstGeom>
        </p:spPr>
      </p:pic>
      <p:pic>
        <p:nvPicPr>
          <p:cNvPr id="57" name="Graphic 56">
            <a:extLst>
              <a:ext uri="{FF2B5EF4-FFF2-40B4-BE49-F238E27FC236}">
                <a16:creationId xmlns:a16="http://schemas.microsoft.com/office/drawing/2014/main" id="{CB1BA900-F90E-4C42-8C25-7682CF31BB85}"/>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818010" y="955228"/>
            <a:ext cx="531565" cy="531565"/>
          </a:xfrm>
          <a:prstGeom prst="rect">
            <a:avLst/>
          </a:prstGeom>
        </p:spPr>
      </p:pic>
      <p:pic>
        <p:nvPicPr>
          <p:cNvPr id="59" name="Graphic 58">
            <a:extLst>
              <a:ext uri="{FF2B5EF4-FFF2-40B4-BE49-F238E27FC236}">
                <a16:creationId xmlns:a16="http://schemas.microsoft.com/office/drawing/2014/main" id="{7DA16F6A-618F-4E48-8EF0-D188EC451924}"/>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622530" y="955228"/>
            <a:ext cx="531565" cy="531565"/>
          </a:xfrm>
          <a:prstGeom prst="rect">
            <a:avLst/>
          </a:prstGeom>
        </p:spPr>
      </p:pic>
      <p:pic>
        <p:nvPicPr>
          <p:cNvPr id="61" name="Graphic 60">
            <a:extLst>
              <a:ext uri="{FF2B5EF4-FFF2-40B4-BE49-F238E27FC236}">
                <a16:creationId xmlns:a16="http://schemas.microsoft.com/office/drawing/2014/main" id="{D89F249C-AF48-4A78-A154-3423A0755E9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427050" y="955228"/>
            <a:ext cx="531565" cy="531565"/>
          </a:xfrm>
          <a:prstGeom prst="rect">
            <a:avLst/>
          </a:prstGeom>
        </p:spPr>
      </p:pic>
      <p:pic>
        <p:nvPicPr>
          <p:cNvPr id="63" name="Graphic 62">
            <a:extLst>
              <a:ext uri="{FF2B5EF4-FFF2-40B4-BE49-F238E27FC236}">
                <a16:creationId xmlns:a16="http://schemas.microsoft.com/office/drawing/2014/main" id="{80FC5187-3B46-4D3E-AC36-3619A8FAA8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968290" y="1556366"/>
            <a:ext cx="531565" cy="531565"/>
          </a:xfrm>
          <a:prstGeom prst="rect">
            <a:avLst/>
          </a:prstGeom>
        </p:spPr>
      </p:pic>
      <p:pic>
        <p:nvPicPr>
          <p:cNvPr id="65" name="Graphic 64">
            <a:extLst>
              <a:ext uri="{FF2B5EF4-FFF2-40B4-BE49-F238E27FC236}">
                <a16:creationId xmlns:a16="http://schemas.microsoft.com/office/drawing/2014/main" id="{D96B5480-85D8-44B7-9EB5-81D68C94EACD}"/>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2577330" y="1556366"/>
            <a:ext cx="531565" cy="531565"/>
          </a:xfrm>
          <a:prstGeom prst="rect">
            <a:avLst/>
          </a:prstGeom>
        </p:spPr>
      </p:pic>
      <p:pic>
        <p:nvPicPr>
          <p:cNvPr id="67" name="Graphic 66">
            <a:extLst>
              <a:ext uri="{FF2B5EF4-FFF2-40B4-BE49-F238E27FC236}">
                <a16:creationId xmlns:a16="http://schemas.microsoft.com/office/drawing/2014/main" id="{FA0FB3C3-276C-409D-B2A3-C7A52A269E4F}"/>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4186370" y="1556366"/>
            <a:ext cx="531565" cy="531565"/>
          </a:xfrm>
          <a:prstGeom prst="rect">
            <a:avLst/>
          </a:prstGeom>
        </p:spPr>
      </p:pic>
      <p:pic>
        <p:nvPicPr>
          <p:cNvPr id="69" name="Graphic 68">
            <a:extLst>
              <a:ext uri="{FF2B5EF4-FFF2-40B4-BE49-F238E27FC236}">
                <a16:creationId xmlns:a16="http://schemas.microsoft.com/office/drawing/2014/main" id="{097268FD-F34D-4E7E-AEB8-B04F0B81900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5795410" y="1556366"/>
            <a:ext cx="531565" cy="531565"/>
          </a:xfrm>
          <a:prstGeom prst="rect">
            <a:avLst/>
          </a:prstGeom>
        </p:spPr>
      </p:pic>
      <p:pic>
        <p:nvPicPr>
          <p:cNvPr id="71" name="Graphic 70">
            <a:extLst>
              <a:ext uri="{FF2B5EF4-FFF2-40B4-BE49-F238E27FC236}">
                <a16:creationId xmlns:a16="http://schemas.microsoft.com/office/drawing/2014/main" id="{765A1364-6CD6-49F7-AC5D-69AABF873540}"/>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63770" y="2117913"/>
            <a:ext cx="531565" cy="531565"/>
          </a:xfrm>
          <a:prstGeom prst="rect">
            <a:avLst/>
          </a:prstGeom>
        </p:spPr>
      </p:pic>
      <p:pic>
        <p:nvPicPr>
          <p:cNvPr id="73" name="Graphic 72">
            <a:extLst>
              <a:ext uri="{FF2B5EF4-FFF2-40B4-BE49-F238E27FC236}">
                <a16:creationId xmlns:a16="http://schemas.microsoft.com/office/drawing/2014/main" id="{84AEA8BF-328F-4AE0-8C1F-49511218FC5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968290" y="2117913"/>
            <a:ext cx="531565" cy="531565"/>
          </a:xfrm>
          <a:prstGeom prst="rect">
            <a:avLst/>
          </a:prstGeom>
        </p:spPr>
      </p:pic>
      <p:pic>
        <p:nvPicPr>
          <p:cNvPr id="75" name="Graphic 74">
            <a:extLst>
              <a:ext uri="{FF2B5EF4-FFF2-40B4-BE49-F238E27FC236}">
                <a16:creationId xmlns:a16="http://schemas.microsoft.com/office/drawing/2014/main" id="{A0F8A127-6375-4D94-B9AF-3D3A6BB0D71B}"/>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1772810" y="2117913"/>
            <a:ext cx="531565" cy="531565"/>
          </a:xfrm>
          <a:prstGeom prst="rect">
            <a:avLst/>
          </a:prstGeom>
        </p:spPr>
      </p:pic>
      <p:pic>
        <p:nvPicPr>
          <p:cNvPr id="77" name="Graphic 76">
            <a:extLst>
              <a:ext uri="{FF2B5EF4-FFF2-40B4-BE49-F238E27FC236}">
                <a16:creationId xmlns:a16="http://schemas.microsoft.com/office/drawing/2014/main" id="{65C3FD4B-8BBC-40F7-96B8-F4A4025E3A4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2577330" y="2117913"/>
            <a:ext cx="531565" cy="531565"/>
          </a:xfrm>
          <a:prstGeom prst="rect">
            <a:avLst/>
          </a:prstGeom>
        </p:spPr>
      </p:pic>
      <p:pic>
        <p:nvPicPr>
          <p:cNvPr id="79" name="Graphic 78">
            <a:extLst>
              <a:ext uri="{FF2B5EF4-FFF2-40B4-BE49-F238E27FC236}">
                <a16:creationId xmlns:a16="http://schemas.microsoft.com/office/drawing/2014/main" id="{DC3570A3-6E87-489F-BFA2-6F17E96F9F19}"/>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3381850" y="2117913"/>
            <a:ext cx="531565" cy="531565"/>
          </a:xfrm>
          <a:prstGeom prst="rect">
            <a:avLst/>
          </a:prstGeom>
        </p:spPr>
      </p:pic>
      <p:pic>
        <p:nvPicPr>
          <p:cNvPr id="81" name="Graphic 80">
            <a:extLst>
              <a:ext uri="{FF2B5EF4-FFF2-40B4-BE49-F238E27FC236}">
                <a16:creationId xmlns:a16="http://schemas.microsoft.com/office/drawing/2014/main" id="{F322BFAF-DBB1-4CFF-9E3C-C27F39A6C9BA}"/>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4186370" y="2117913"/>
            <a:ext cx="531565" cy="531565"/>
          </a:xfrm>
          <a:prstGeom prst="rect">
            <a:avLst/>
          </a:prstGeom>
        </p:spPr>
      </p:pic>
      <p:pic>
        <p:nvPicPr>
          <p:cNvPr id="83" name="Graphic 82">
            <a:extLst>
              <a:ext uri="{FF2B5EF4-FFF2-40B4-BE49-F238E27FC236}">
                <a16:creationId xmlns:a16="http://schemas.microsoft.com/office/drawing/2014/main" id="{A15A6258-B081-4774-A8DB-B3FAF9BD2EA8}"/>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4990890" y="2117913"/>
            <a:ext cx="531565" cy="531565"/>
          </a:xfrm>
          <a:prstGeom prst="rect">
            <a:avLst/>
          </a:prstGeom>
        </p:spPr>
      </p:pic>
      <p:pic>
        <p:nvPicPr>
          <p:cNvPr id="85" name="Graphic 84">
            <a:extLst>
              <a:ext uri="{FF2B5EF4-FFF2-40B4-BE49-F238E27FC236}">
                <a16:creationId xmlns:a16="http://schemas.microsoft.com/office/drawing/2014/main" id="{9E6E9FEA-1F82-451F-B829-C0A5A90A41EB}"/>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795410" y="2117913"/>
            <a:ext cx="531565" cy="531565"/>
          </a:xfrm>
          <a:prstGeom prst="rect">
            <a:avLst/>
          </a:prstGeom>
        </p:spPr>
      </p:pic>
      <p:pic>
        <p:nvPicPr>
          <p:cNvPr id="87" name="Graphic 86">
            <a:extLst>
              <a:ext uri="{FF2B5EF4-FFF2-40B4-BE49-F238E27FC236}">
                <a16:creationId xmlns:a16="http://schemas.microsoft.com/office/drawing/2014/main" id="{C7B14C05-79D0-4F99-B442-E698678AAB13}"/>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6599930" y="2117913"/>
            <a:ext cx="531565" cy="531565"/>
          </a:xfrm>
          <a:prstGeom prst="rect">
            <a:avLst/>
          </a:prstGeom>
        </p:spPr>
      </p:pic>
      <p:pic>
        <p:nvPicPr>
          <p:cNvPr id="89" name="Graphic 88">
            <a:extLst>
              <a:ext uri="{FF2B5EF4-FFF2-40B4-BE49-F238E27FC236}">
                <a16:creationId xmlns:a16="http://schemas.microsoft.com/office/drawing/2014/main" id="{A5D1B53C-984C-4667-B225-07C5012A7283}"/>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7404450" y="2117913"/>
            <a:ext cx="531565" cy="531565"/>
          </a:xfrm>
          <a:prstGeom prst="rect">
            <a:avLst/>
          </a:prstGeom>
        </p:spPr>
      </p:pic>
      <p:pic>
        <p:nvPicPr>
          <p:cNvPr id="91" name="Graphic 90">
            <a:extLst>
              <a:ext uri="{FF2B5EF4-FFF2-40B4-BE49-F238E27FC236}">
                <a16:creationId xmlns:a16="http://schemas.microsoft.com/office/drawing/2014/main" id="{8C207C30-B38A-474D-B6E8-06845D873835}"/>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8208970" y="2117913"/>
            <a:ext cx="531565" cy="531565"/>
          </a:xfrm>
          <a:prstGeom prst="rect">
            <a:avLst/>
          </a:prstGeom>
        </p:spPr>
      </p:pic>
      <p:pic>
        <p:nvPicPr>
          <p:cNvPr id="93" name="Graphic 92">
            <a:extLst>
              <a:ext uri="{FF2B5EF4-FFF2-40B4-BE49-F238E27FC236}">
                <a16:creationId xmlns:a16="http://schemas.microsoft.com/office/drawing/2014/main" id="{479A3955-D684-4CCF-866E-D88FC4552E0F}"/>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9013490" y="2117913"/>
            <a:ext cx="531565" cy="531565"/>
          </a:xfrm>
          <a:prstGeom prst="rect">
            <a:avLst/>
          </a:prstGeom>
        </p:spPr>
      </p:pic>
      <p:pic>
        <p:nvPicPr>
          <p:cNvPr id="95" name="Graphic 94">
            <a:extLst>
              <a:ext uri="{FF2B5EF4-FFF2-40B4-BE49-F238E27FC236}">
                <a16:creationId xmlns:a16="http://schemas.microsoft.com/office/drawing/2014/main" id="{E00A1CCA-B42F-4284-98AA-F9DC0512592E}"/>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9818010" y="2117913"/>
            <a:ext cx="531565" cy="531565"/>
          </a:xfrm>
          <a:prstGeom prst="rect">
            <a:avLst/>
          </a:prstGeom>
        </p:spPr>
      </p:pic>
      <p:pic>
        <p:nvPicPr>
          <p:cNvPr id="97" name="Graphic 96">
            <a:extLst>
              <a:ext uri="{FF2B5EF4-FFF2-40B4-BE49-F238E27FC236}">
                <a16:creationId xmlns:a16="http://schemas.microsoft.com/office/drawing/2014/main" id="{BE02526C-4676-49F6-81FE-26FAD9B2D0D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0622530" y="2117913"/>
            <a:ext cx="531565" cy="531565"/>
          </a:xfrm>
          <a:prstGeom prst="rect">
            <a:avLst/>
          </a:prstGeom>
        </p:spPr>
      </p:pic>
      <p:pic>
        <p:nvPicPr>
          <p:cNvPr id="99" name="Graphic 98">
            <a:extLst>
              <a:ext uri="{FF2B5EF4-FFF2-40B4-BE49-F238E27FC236}">
                <a16:creationId xmlns:a16="http://schemas.microsoft.com/office/drawing/2014/main" id="{B2CEF8D7-D33F-4D94-B15B-2AD7BACFA971}"/>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1427050" y="2117913"/>
            <a:ext cx="531565" cy="531565"/>
          </a:xfrm>
          <a:prstGeom prst="rect">
            <a:avLst/>
          </a:prstGeom>
        </p:spPr>
      </p:pic>
      <p:pic>
        <p:nvPicPr>
          <p:cNvPr id="101" name="Graphic 100">
            <a:extLst>
              <a:ext uri="{FF2B5EF4-FFF2-40B4-BE49-F238E27FC236}">
                <a16:creationId xmlns:a16="http://schemas.microsoft.com/office/drawing/2014/main" id="{1165085C-2546-440E-93E7-25CC238847A8}"/>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163770" y="2614686"/>
            <a:ext cx="531565" cy="531565"/>
          </a:xfrm>
          <a:prstGeom prst="rect">
            <a:avLst/>
          </a:prstGeom>
        </p:spPr>
      </p:pic>
      <p:pic>
        <p:nvPicPr>
          <p:cNvPr id="103" name="Graphic 102">
            <a:extLst>
              <a:ext uri="{FF2B5EF4-FFF2-40B4-BE49-F238E27FC236}">
                <a16:creationId xmlns:a16="http://schemas.microsoft.com/office/drawing/2014/main" id="{A60DA9DC-A6FE-49A1-9E20-A920B0174FE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968290" y="2614686"/>
            <a:ext cx="531565" cy="531565"/>
          </a:xfrm>
          <a:prstGeom prst="rect">
            <a:avLst/>
          </a:prstGeom>
        </p:spPr>
      </p:pic>
      <p:pic>
        <p:nvPicPr>
          <p:cNvPr id="105" name="Graphic 104">
            <a:extLst>
              <a:ext uri="{FF2B5EF4-FFF2-40B4-BE49-F238E27FC236}">
                <a16:creationId xmlns:a16="http://schemas.microsoft.com/office/drawing/2014/main" id="{D14ADA98-FBB1-4B83-8C5D-850936056699}"/>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772810" y="2614686"/>
            <a:ext cx="531565" cy="531565"/>
          </a:xfrm>
          <a:prstGeom prst="rect">
            <a:avLst/>
          </a:prstGeom>
        </p:spPr>
      </p:pic>
      <p:pic>
        <p:nvPicPr>
          <p:cNvPr id="107" name="Graphic 106">
            <a:extLst>
              <a:ext uri="{FF2B5EF4-FFF2-40B4-BE49-F238E27FC236}">
                <a16:creationId xmlns:a16="http://schemas.microsoft.com/office/drawing/2014/main" id="{E8661519-84C0-4D4F-894A-9095DA3691FD}"/>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2577330" y="2614686"/>
            <a:ext cx="531565" cy="531565"/>
          </a:xfrm>
          <a:prstGeom prst="rect">
            <a:avLst/>
          </a:prstGeom>
        </p:spPr>
      </p:pic>
      <p:pic>
        <p:nvPicPr>
          <p:cNvPr id="109" name="Graphic 108">
            <a:extLst>
              <a:ext uri="{FF2B5EF4-FFF2-40B4-BE49-F238E27FC236}">
                <a16:creationId xmlns:a16="http://schemas.microsoft.com/office/drawing/2014/main" id="{C0D19CDF-F5CF-4911-AFFE-BA4632E12374}"/>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3381850" y="2614686"/>
            <a:ext cx="531565" cy="531565"/>
          </a:xfrm>
          <a:prstGeom prst="rect">
            <a:avLst/>
          </a:prstGeom>
        </p:spPr>
      </p:pic>
      <p:pic>
        <p:nvPicPr>
          <p:cNvPr id="111" name="Graphic 110">
            <a:extLst>
              <a:ext uri="{FF2B5EF4-FFF2-40B4-BE49-F238E27FC236}">
                <a16:creationId xmlns:a16="http://schemas.microsoft.com/office/drawing/2014/main" id="{39F99E06-EC85-462F-B0CB-2D0D0E69325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4186370" y="2614686"/>
            <a:ext cx="531565" cy="531565"/>
          </a:xfrm>
          <a:prstGeom prst="rect">
            <a:avLst/>
          </a:prstGeom>
        </p:spPr>
      </p:pic>
      <p:pic>
        <p:nvPicPr>
          <p:cNvPr id="113" name="Graphic 112">
            <a:extLst>
              <a:ext uri="{FF2B5EF4-FFF2-40B4-BE49-F238E27FC236}">
                <a16:creationId xmlns:a16="http://schemas.microsoft.com/office/drawing/2014/main" id="{A6341357-D3AB-481F-9946-78FCAD4D6CA2}"/>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4990890" y="2614686"/>
            <a:ext cx="531565" cy="531565"/>
          </a:xfrm>
          <a:prstGeom prst="rect">
            <a:avLst/>
          </a:prstGeom>
        </p:spPr>
      </p:pic>
      <p:pic>
        <p:nvPicPr>
          <p:cNvPr id="115" name="Graphic 114">
            <a:extLst>
              <a:ext uri="{FF2B5EF4-FFF2-40B4-BE49-F238E27FC236}">
                <a16:creationId xmlns:a16="http://schemas.microsoft.com/office/drawing/2014/main" id="{FD444325-D7AF-497F-BC7C-041C1A36FD13}"/>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5795410" y="2614686"/>
            <a:ext cx="531565" cy="531565"/>
          </a:xfrm>
          <a:prstGeom prst="rect">
            <a:avLst/>
          </a:prstGeom>
        </p:spPr>
      </p:pic>
      <p:pic>
        <p:nvPicPr>
          <p:cNvPr id="117" name="Graphic 116">
            <a:extLst>
              <a:ext uri="{FF2B5EF4-FFF2-40B4-BE49-F238E27FC236}">
                <a16:creationId xmlns:a16="http://schemas.microsoft.com/office/drawing/2014/main" id="{00B63C61-B712-496B-99B8-87784375A9A2}"/>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599930" y="2614686"/>
            <a:ext cx="531565" cy="531565"/>
          </a:xfrm>
          <a:prstGeom prst="rect">
            <a:avLst/>
          </a:prstGeom>
        </p:spPr>
      </p:pic>
      <p:pic>
        <p:nvPicPr>
          <p:cNvPr id="119" name="Graphic 118">
            <a:extLst>
              <a:ext uri="{FF2B5EF4-FFF2-40B4-BE49-F238E27FC236}">
                <a16:creationId xmlns:a16="http://schemas.microsoft.com/office/drawing/2014/main" id="{05CBA3A7-2FBC-49B8-AF2B-9936CB77291E}"/>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404450" y="2614686"/>
            <a:ext cx="531565" cy="531565"/>
          </a:xfrm>
          <a:prstGeom prst="rect">
            <a:avLst/>
          </a:prstGeom>
        </p:spPr>
      </p:pic>
      <p:pic>
        <p:nvPicPr>
          <p:cNvPr id="121" name="Graphic 120">
            <a:extLst>
              <a:ext uri="{FF2B5EF4-FFF2-40B4-BE49-F238E27FC236}">
                <a16:creationId xmlns:a16="http://schemas.microsoft.com/office/drawing/2014/main" id="{A8DAE29F-7E9F-480C-ACBF-84097CB9682F}"/>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8208970" y="2614686"/>
            <a:ext cx="531565" cy="531565"/>
          </a:xfrm>
          <a:prstGeom prst="rect">
            <a:avLst/>
          </a:prstGeom>
        </p:spPr>
      </p:pic>
      <p:pic>
        <p:nvPicPr>
          <p:cNvPr id="123" name="Graphic 122">
            <a:extLst>
              <a:ext uri="{FF2B5EF4-FFF2-40B4-BE49-F238E27FC236}">
                <a16:creationId xmlns:a16="http://schemas.microsoft.com/office/drawing/2014/main" id="{498014E9-0946-4467-9291-7E1A7E69C632}"/>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9013490" y="2614686"/>
            <a:ext cx="531565" cy="531565"/>
          </a:xfrm>
          <a:prstGeom prst="rect">
            <a:avLst/>
          </a:prstGeom>
        </p:spPr>
      </p:pic>
      <p:pic>
        <p:nvPicPr>
          <p:cNvPr id="125" name="Graphic 124">
            <a:extLst>
              <a:ext uri="{FF2B5EF4-FFF2-40B4-BE49-F238E27FC236}">
                <a16:creationId xmlns:a16="http://schemas.microsoft.com/office/drawing/2014/main" id="{8C97BAF9-79C8-4E34-9591-629E3D5931BE}"/>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18010" y="2614686"/>
            <a:ext cx="531565" cy="531565"/>
          </a:xfrm>
          <a:prstGeom prst="rect">
            <a:avLst/>
          </a:prstGeom>
        </p:spPr>
      </p:pic>
      <p:pic>
        <p:nvPicPr>
          <p:cNvPr id="127" name="Graphic 126">
            <a:extLst>
              <a:ext uri="{FF2B5EF4-FFF2-40B4-BE49-F238E27FC236}">
                <a16:creationId xmlns:a16="http://schemas.microsoft.com/office/drawing/2014/main" id="{6AFFEC9F-37CC-4C1D-876E-220A7A3F7D65}"/>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0622530" y="2614686"/>
            <a:ext cx="531565" cy="531565"/>
          </a:xfrm>
          <a:prstGeom prst="rect">
            <a:avLst/>
          </a:prstGeom>
        </p:spPr>
      </p:pic>
      <p:pic>
        <p:nvPicPr>
          <p:cNvPr id="129" name="Graphic 128">
            <a:extLst>
              <a:ext uri="{FF2B5EF4-FFF2-40B4-BE49-F238E27FC236}">
                <a16:creationId xmlns:a16="http://schemas.microsoft.com/office/drawing/2014/main" id="{69C7457D-4008-4850-A4BF-6E3570A28D04}"/>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11427050" y="2614686"/>
            <a:ext cx="531565" cy="531565"/>
          </a:xfrm>
          <a:prstGeom prst="rect">
            <a:avLst/>
          </a:prstGeom>
        </p:spPr>
      </p:pic>
      <p:pic>
        <p:nvPicPr>
          <p:cNvPr id="131" name="Graphic 130">
            <a:extLst>
              <a:ext uri="{FF2B5EF4-FFF2-40B4-BE49-F238E27FC236}">
                <a16:creationId xmlns:a16="http://schemas.microsoft.com/office/drawing/2014/main" id="{0B5C2A80-641F-4082-8F6A-B824E80CEC47}"/>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7404450" y="1556366"/>
            <a:ext cx="531565" cy="531565"/>
          </a:xfrm>
          <a:prstGeom prst="rect">
            <a:avLst/>
          </a:prstGeom>
        </p:spPr>
      </p:pic>
      <p:pic>
        <p:nvPicPr>
          <p:cNvPr id="133" name="Graphic 132">
            <a:extLst>
              <a:ext uri="{FF2B5EF4-FFF2-40B4-BE49-F238E27FC236}">
                <a16:creationId xmlns:a16="http://schemas.microsoft.com/office/drawing/2014/main" id="{50CA4FC8-605C-49D3-A359-808951BEEAF5}"/>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9013490" y="1556366"/>
            <a:ext cx="531565" cy="531565"/>
          </a:xfrm>
          <a:prstGeom prst="rect">
            <a:avLst/>
          </a:prstGeom>
        </p:spPr>
      </p:pic>
      <p:pic>
        <p:nvPicPr>
          <p:cNvPr id="135" name="Graphic 134">
            <a:extLst>
              <a:ext uri="{FF2B5EF4-FFF2-40B4-BE49-F238E27FC236}">
                <a16:creationId xmlns:a16="http://schemas.microsoft.com/office/drawing/2014/main" id="{7D43DCF0-6F15-4FC0-BDCC-3A9D55CA52F7}"/>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0622530" y="1556366"/>
            <a:ext cx="531565" cy="531565"/>
          </a:xfrm>
          <a:prstGeom prst="rect">
            <a:avLst/>
          </a:prstGeom>
        </p:spPr>
      </p:pic>
      <p:pic>
        <p:nvPicPr>
          <p:cNvPr id="137" name="Graphic 136">
            <a:extLst>
              <a:ext uri="{FF2B5EF4-FFF2-40B4-BE49-F238E27FC236}">
                <a16:creationId xmlns:a16="http://schemas.microsoft.com/office/drawing/2014/main" id="{8B737BD2-B155-4707-A797-E932CA03B941}"/>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163770" y="3115728"/>
            <a:ext cx="531565" cy="531565"/>
          </a:xfrm>
          <a:prstGeom prst="rect">
            <a:avLst/>
          </a:prstGeom>
        </p:spPr>
      </p:pic>
      <p:pic>
        <p:nvPicPr>
          <p:cNvPr id="139" name="Graphic 138">
            <a:extLst>
              <a:ext uri="{FF2B5EF4-FFF2-40B4-BE49-F238E27FC236}">
                <a16:creationId xmlns:a16="http://schemas.microsoft.com/office/drawing/2014/main" id="{2FCD36EF-BE4F-4997-86C6-9AF4849D05D1}"/>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968290" y="3115728"/>
            <a:ext cx="531565" cy="531565"/>
          </a:xfrm>
          <a:prstGeom prst="rect">
            <a:avLst/>
          </a:prstGeom>
        </p:spPr>
      </p:pic>
      <p:pic>
        <p:nvPicPr>
          <p:cNvPr id="141" name="Graphic 140">
            <a:extLst>
              <a:ext uri="{FF2B5EF4-FFF2-40B4-BE49-F238E27FC236}">
                <a16:creationId xmlns:a16="http://schemas.microsoft.com/office/drawing/2014/main" id="{E5D7D634-5341-408B-9A79-5AF5D5FF50F6}"/>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1772810" y="3115728"/>
            <a:ext cx="531565" cy="531565"/>
          </a:xfrm>
          <a:prstGeom prst="rect">
            <a:avLst/>
          </a:prstGeom>
        </p:spPr>
      </p:pic>
      <p:pic>
        <p:nvPicPr>
          <p:cNvPr id="143" name="Graphic 142">
            <a:extLst>
              <a:ext uri="{FF2B5EF4-FFF2-40B4-BE49-F238E27FC236}">
                <a16:creationId xmlns:a16="http://schemas.microsoft.com/office/drawing/2014/main" id="{0688FC79-3219-4F3E-BE91-6A53B3328E9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2577330" y="3115728"/>
            <a:ext cx="531565" cy="531565"/>
          </a:xfrm>
          <a:prstGeom prst="rect">
            <a:avLst/>
          </a:prstGeom>
        </p:spPr>
      </p:pic>
      <p:pic>
        <p:nvPicPr>
          <p:cNvPr id="145" name="Graphic 144">
            <a:extLst>
              <a:ext uri="{FF2B5EF4-FFF2-40B4-BE49-F238E27FC236}">
                <a16:creationId xmlns:a16="http://schemas.microsoft.com/office/drawing/2014/main" id="{756AA982-01BD-4982-B5FE-1372E7A656FC}"/>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3381850" y="3115728"/>
            <a:ext cx="531565" cy="531565"/>
          </a:xfrm>
          <a:prstGeom prst="rect">
            <a:avLst/>
          </a:prstGeom>
        </p:spPr>
      </p:pic>
      <p:pic>
        <p:nvPicPr>
          <p:cNvPr id="147" name="Graphic 146">
            <a:extLst>
              <a:ext uri="{FF2B5EF4-FFF2-40B4-BE49-F238E27FC236}">
                <a16:creationId xmlns:a16="http://schemas.microsoft.com/office/drawing/2014/main" id="{4AB257A1-6BDC-44F1-B9EE-153D25F5633B}"/>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4186370" y="3115728"/>
            <a:ext cx="531565" cy="531565"/>
          </a:xfrm>
          <a:prstGeom prst="rect">
            <a:avLst/>
          </a:prstGeom>
        </p:spPr>
      </p:pic>
      <p:pic>
        <p:nvPicPr>
          <p:cNvPr id="149" name="Graphic 148">
            <a:extLst>
              <a:ext uri="{FF2B5EF4-FFF2-40B4-BE49-F238E27FC236}">
                <a16:creationId xmlns:a16="http://schemas.microsoft.com/office/drawing/2014/main" id="{DFF22634-2F43-4A51-97C5-EBBBAB3CDCD1}"/>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4990890" y="3115728"/>
            <a:ext cx="531565" cy="531565"/>
          </a:xfrm>
          <a:prstGeom prst="rect">
            <a:avLst/>
          </a:prstGeom>
        </p:spPr>
      </p:pic>
      <p:pic>
        <p:nvPicPr>
          <p:cNvPr id="151" name="Graphic 150">
            <a:extLst>
              <a:ext uri="{FF2B5EF4-FFF2-40B4-BE49-F238E27FC236}">
                <a16:creationId xmlns:a16="http://schemas.microsoft.com/office/drawing/2014/main" id="{A5187848-551E-4949-9D57-FE1D3CAB6BFF}"/>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5795410" y="3115728"/>
            <a:ext cx="531565" cy="531565"/>
          </a:xfrm>
          <a:prstGeom prst="rect">
            <a:avLst/>
          </a:prstGeom>
        </p:spPr>
      </p:pic>
      <p:pic>
        <p:nvPicPr>
          <p:cNvPr id="153" name="Graphic 152">
            <a:extLst>
              <a:ext uri="{FF2B5EF4-FFF2-40B4-BE49-F238E27FC236}">
                <a16:creationId xmlns:a16="http://schemas.microsoft.com/office/drawing/2014/main" id="{52D1440B-27CB-4427-B97E-524BD90BB5EF}"/>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6599930" y="3115728"/>
            <a:ext cx="531565" cy="531565"/>
          </a:xfrm>
          <a:prstGeom prst="rect">
            <a:avLst/>
          </a:prstGeom>
        </p:spPr>
      </p:pic>
      <p:pic>
        <p:nvPicPr>
          <p:cNvPr id="155" name="Graphic 154">
            <a:extLst>
              <a:ext uri="{FF2B5EF4-FFF2-40B4-BE49-F238E27FC236}">
                <a16:creationId xmlns:a16="http://schemas.microsoft.com/office/drawing/2014/main" id="{1756212B-EC74-417D-AAA7-5D709DFC5499}"/>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7404450" y="3115728"/>
            <a:ext cx="531565" cy="531565"/>
          </a:xfrm>
          <a:prstGeom prst="rect">
            <a:avLst/>
          </a:prstGeom>
        </p:spPr>
      </p:pic>
      <p:pic>
        <p:nvPicPr>
          <p:cNvPr id="157" name="Graphic 156">
            <a:extLst>
              <a:ext uri="{FF2B5EF4-FFF2-40B4-BE49-F238E27FC236}">
                <a16:creationId xmlns:a16="http://schemas.microsoft.com/office/drawing/2014/main" id="{7C775177-2520-4F07-BB80-5756501901CF}"/>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208970" y="3115728"/>
            <a:ext cx="531565" cy="531565"/>
          </a:xfrm>
          <a:prstGeom prst="rect">
            <a:avLst/>
          </a:prstGeom>
        </p:spPr>
      </p:pic>
      <p:pic>
        <p:nvPicPr>
          <p:cNvPr id="159" name="Graphic 158">
            <a:extLst>
              <a:ext uri="{FF2B5EF4-FFF2-40B4-BE49-F238E27FC236}">
                <a16:creationId xmlns:a16="http://schemas.microsoft.com/office/drawing/2014/main" id="{883FA998-9D15-40C3-ADB2-80F6AB12D5EE}"/>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9013490" y="3115728"/>
            <a:ext cx="531565" cy="531565"/>
          </a:xfrm>
          <a:prstGeom prst="rect">
            <a:avLst/>
          </a:prstGeom>
        </p:spPr>
      </p:pic>
      <p:pic>
        <p:nvPicPr>
          <p:cNvPr id="161" name="Graphic 160">
            <a:extLst>
              <a:ext uri="{FF2B5EF4-FFF2-40B4-BE49-F238E27FC236}">
                <a16:creationId xmlns:a16="http://schemas.microsoft.com/office/drawing/2014/main" id="{0574CA02-06CE-4198-BEB0-98C030E6B61D}"/>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9818010" y="3115728"/>
            <a:ext cx="531565" cy="531565"/>
          </a:xfrm>
          <a:prstGeom prst="rect">
            <a:avLst/>
          </a:prstGeom>
        </p:spPr>
      </p:pic>
      <p:pic>
        <p:nvPicPr>
          <p:cNvPr id="163" name="Graphic 162">
            <a:extLst>
              <a:ext uri="{FF2B5EF4-FFF2-40B4-BE49-F238E27FC236}">
                <a16:creationId xmlns:a16="http://schemas.microsoft.com/office/drawing/2014/main" id="{8FDC977F-DBBD-41F4-9DBA-47DBD7A4FAD0}"/>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0622530" y="3115728"/>
            <a:ext cx="531565" cy="531565"/>
          </a:xfrm>
          <a:prstGeom prst="rect">
            <a:avLst/>
          </a:prstGeom>
        </p:spPr>
      </p:pic>
      <p:pic>
        <p:nvPicPr>
          <p:cNvPr id="165" name="Graphic 164">
            <a:extLst>
              <a:ext uri="{FF2B5EF4-FFF2-40B4-BE49-F238E27FC236}">
                <a16:creationId xmlns:a16="http://schemas.microsoft.com/office/drawing/2014/main" id="{AE7E36D0-18F1-42E1-BC90-3BDFE43FB11D}"/>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11427050" y="3115728"/>
            <a:ext cx="531565" cy="531565"/>
          </a:xfrm>
          <a:prstGeom prst="rect">
            <a:avLst/>
          </a:prstGeom>
        </p:spPr>
      </p:pic>
      <p:pic>
        <p:nvPicPr>
          <p:cNvPr id="167" name="Graphic 166">
            <a:extLst>
              <a:ext uri="{FF2B5EF4-FFF2-40B4-BE49-F238E27FC236}">
                <a16:creationId xmlns:a16="http://schemas.microsoft.com/office/drawing/2014/main" id="{DC12C6B6-8140-4391-A130-74F551AF2FF6}"/>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163770" y="3727323"/>
            <a:ext cx="531565" cy="531565"/>
          </a:xfrm>
          <a:prstGeom prst="rect">
            <a:avLst/>
          </a:prstGeom>
        </p:spPr>
      </p:pic>
      <p:pic>
        <p:nvPicPr>
          <p:cNvPr id="169" name="Graphic 168">
            <a:extLst>
              <a:ext uri="{FF2B5EF4-FFF2-40B4-BE49-F238E27FC236}">
                <a16:creationId xmlns:a16="http://schemas.microsoft.com/office/drawing/2014/main" id="{0E562B9D-65F2-4F92-86D4-3022E3F69F80}"/>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968290" y="3727323"/>
            <a:ext cx="531565" cy="531565"/>
          </a:xfrm>
          <a:prstGeom prst="rect">
            <a:avLst/>
          </a:prstGeom>
        </p:spPr>
      </p:pic>
      <p:pic>
        <p:nvPicPr>
          <p:cNvPr id="171" name="Graphic 170">
            <a:extLst>
              <a:ext uri="{FF2B5EF4-FFF2-40B4-BE49-F238E27FC236}">
                <a16:creationId xmlns:a16="http://schemas.microsoft.com/office/drawing/2014/main" id="{81EB6B1E-6B43-4885-A4DB-8B8E5B156F94}"/>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1772810" y="3727323"/>
            <a:ext cx="531565" cy="531565"/>
          </a:xfrm>
          <a:prstGeom prst="rect">
            <a:avLst/>
          </a:prstGeom>
        </p:spPr>
      </p:pic>
      <p:pic>
        <p:nvPicPr>
          <p:cNvPr id="173" name="Graphic 172">
            <a:extLst>
              <a:ext uri="{FF2B5EF4-FFF2-40B4-BE49-F238E27FC236}">
                <a16:creationId xmlns:a16="http://schemas.microsoft.com/office/drawing/2014/main" id="{387767C5-6F8D-4E0E-8F1A-7ADA09A8476A}"/>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2577330" y="3727323"/>
            <a:ext cx="531565" cy="531565"/>
          </a:xfrm>
          <a:prstGeom prst="rect">
            <a:avLst/>
          </a:prstGeom>
        </p:spPr>
      </p:pic>
      <p:pic>
        <p:nvPicPr>
          <p:cNvPr id="175" name="Graphic 174">
            <a:extLst>
              <a:ext uri="{FF2B5EF4-FFF2-40B4-BE49-F238E27FC236}">
                <a16:creationId xmlns:a16="http://schemas.microsoft.com/office/drawing/2014/main" id="{3AC3E37C-8610-47D5-A8A3-8A8F18CADB1A}"/>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3381850" y="3727323"/>
            <a:ext cx="531565" cy="531565"/>
          </a:xfrm>
          <a:prstGeom prst="rect">
            <a:avLst/>
          </a:prstGeom>
        </p:spPr>
      </p:pic>
      <p:pic>
        <p:nvPicPr>
          <p:cNvPr id="177" name="Graphic 176">
            <a:extLst>
              <a:ext uri="{FF2B5EF4-FFF2-40B4-BE49-F238E27FC236}">
                <a16:creationId xmlns:a16="http://schemas.microsoft.com/office/drawing/2014/main" id="{E2A9586A-DD28-428A-968F-41AF5D7B7F87}"/>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4186370" y="3727323"/>
            <a:ext cx="531565" cy="531565"/>
          </a:xfrm>
          <a:prstGeom prst="rect">
            <a:avLst/>
          </a:prstGeom>
        </p:spPr>
      </p:pic>
      <p:pic>
        <p:nvPicPr>
          <p:cNvPr id="179" name="Graphic 178">
            <a:extLst>
              <a:ext uri="{FF2B5EF4-FFF2-40B4-BE49-F238E27FC236}">
                <a16:creationId xmlns:a16="http://schemas.microsoft.com/office/drawing/2014/main" id="{09E262B2-5B5D-43B9-9EE5-9B1564E01EA5}"/>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4990890" y="3727323"/>
            <a:ext cx="531565" cy="531565"/>
          </a:xfrm>
          <a:prstGeom prst="rect">
            <a:avLst/>
          </a:prstGeom>
        </p:spPr>
      </p:pic>
      <p:pic>
        <p:nvPicPr>
          <p:cNvPr id="181" name="Graphic 180">
            <a:extLst>
              <a:ext uri="{FF2B5EF4-FFF2-40B4-BE49-F238E27FC236}">
                <a16:creationId xmlns:a16="http://schemas.microsoft.com/office/drawing/2014/main" id="{E33EB462-22B2-4D4C-B895-C4204E1AA48D}"/>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5795410" y="3727323"/>
            <a:ext cx="531565" cy="531565"/>
          </a:xfrm>
          <a:prstGeom prst="rect">
            <a:avLst/>
          </a:prstGeom>
        </p:spPr>
      </p:pic>
      <p:pic>
        <p:nvPicPr>
          <p:cNvPr id="183" name="Graphic 182">
            <a:extLst>
              <a:ext uri="{FF2B5EF4-FFF2-40B4-BE49-F238E27FC236}">
                <a16:creationId xmlns:a16="http://schemas.microsoft.com/office/drawing/2014/main" id="{2E1B4419-99CC-4341-BCD6-E454335A0068}"/>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6599930" y="3727323"/>
            <a:ext cx="531565" cy="531565"/>
          </a:xfrm>
          <a:prstGeom prst="rect">
            <a:avLst/>
          </a:prstGeom>
        </p:spPr>
      </p:pic>
      <p:pic>
        <p:nvPicPr>
          <p:cNvPr id="185" name="Graphic 184">
            <a:extLst>
              <a:ext uri="{FF2B5EF4-FFF2-40B4-BE49-F238E27FC236}">
                <a16:creationId xmlns:a16="http://schemas.microsoft.com/office/drawing/2014/main" id="{1D40AE0E-46E1-440C-A053-33C612646403}"/>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7404450" y="3727323"/>
            <a:ext cx="531565" cy="531565"/>
          </a:xfrm>
          <a:prstGeom prst="rect">
            <a:avLst/>
          </a:prstGeom>
        </p:spPr>
      </p:pic>
      <p:pic>
        <p:nvPicPr>
          <p:cNvPr id="187" name="Graphic 186">
            <a:extLst>
              <a:ext uri="{FF2B5EF4-FFF2-40B4-BE49-F238E27FC236}">
                <a16:creationId xmlns:a16="http://schemas.microsoft.com/office/drawing/2014/main" id="{D6F1A920-0C64-4CC3-8B8D-418E817A54F7}"/>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8208970" y="3727323"/>
            <a:ext cx="531565" cy="531565"/>
          </a:xfrm>
          <a:prstGeom prst="rect">
            <a:avLst/>
          </a:prstGeom>
        </p:spPr>
      </p:pic>
      <p:pic>
        <p:nvPicPr>
          <p:cNvPr id="189" name="Graphic 188">
            <a:extLst>
              <a:ext uri="{FF2B5EF4-FFF2-40B4-BE49-F238E27FC236}">
                <a16:creationId xmlns:a16="http://schemas.microsoft.com/office/drawing/2014/main" id="{A656D686-08D7-4CB8-864F-F3F4A933F106}"/>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9013490" y="3727323"/>
            <a:ext cx="531565" cy="531565"/>
          </a:xfrm>
          <a:prstGeom prst="rect">
            <a:avLst/>
          </a:prstGeom>
        </p:spPr>
      </p:pic>
      <p:pic>
        <p:nvPicPr>
          <p:cNvPr id="191" name="Graphic 190">
            <a:extLst>
              <a:ext uri="{FF2B5EF4-FFF2-40B4-BE49-F238E27FC236}">
                <a16:creationId xmlns:a16="http://schemas.microsoft.com/office/drawing/2014/main" id="{2C2FAACC-4105-4AAD-98F4-67B5D101783B}"/>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9818010" y="3727323"/>
            <a:ext cx="531565" cy="531565"/>
          </a:xfrm>
          <a:prstGeom prst="rect">
            <a:avLst/>
          </a:prstGeom>
        </p:spPr>
      </p:pic>
      <p:pic>
        <p:nvPicPr>
          <p:cNvPr id="193" name="Graphic 192">
            <a:extLst>
              <a:ext uri="{FF2B5EF4-FFF2-40B4-BE49-F238E27FC236}">
                <a16:creationId xmlns:a16="http://schemas.microsoft.com/office/drawing/2014/main" id="{C02329B1-0DD6-459A-80CB-9115CBFE71C8}"/>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10622530" y="3727323"/>
            <a:ext cx="531565" cy="531565"/>
          </a:xfrm>
          <a:prstGeom prst="rect">
            <a:avLst/>
          </a:prstGeom>
        </p:spPr>
      </p:pic>
      <p:pic>
        <p:nvPicPr>
          <p:cNvPr id="195" name="Graphic 194">
            <a:extLst>
              <a:ext uri="{FF2B5EF4-FFF2-40B4-BE49-F238E27FC236}">
                <a16:creationId xmlns:a16="http://schemas.microsoft.com/office/drawing/2014/main" id="{7D5F44CC-2A2E-4A91-AFE4-1EFC475C63B6}"/>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1427050" y="3727323"/>
            <a:ext cx="531565" cy="531565"/>
          </a:xfrm>
          <a:prstGeom prst="rect">
            <a:avLst/>
          </a:prstGeom>
        </p:spPr>
      </p:pic>
      <p:pic>
        <p:nvPicPr>
          <p:cNvPr id="197" name="Graphic 196">
            <a:extLst>
              <a:ext uri="{FF2B5EF4-FFF2-40B4-BE49-F238E27FC236}">
                <a16:creationId xmlns:a16="http://schemas.microsoft.com/office/drawing/2014/main" id="{386C0EF1-A20F-456E-9A04-D7BCEA7D3F70}"/>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163770" y="4407643"/>
            <a:ext cx="531565" cy="531565"/>
          </a:xfrm>
          <a:prstGeom prst="rect">
            <a:avLst/>
          </a:prstGeom>
        </p:spPr>
      </p:pic>
      <p:pic>
        <p:nvPicPr>
          <p:cNvPr id="199" name="Graphic 198">
            <a:extLst>
              <a:ext uri="{FF2B5EF4-FFF2-40B4-BE49-F238E27FC236}">
                <a16:creationId xmlns:a16="http://schemas.microsoft.com/office/drawing/2014/main" id="{8CA2F3F6-DA1E-462B-9138-08B4A021E218}"/>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968290" y="4407643"/>
            <a:ext cx="531565" cy="531565"/>
          </a:xfrm>
          <a:prstGeom prst="rect">
            <a:avLst/>
          </a:prstGeom>
        </p:spPr>
      </p:pic>
      <p:pic>
        <p:nvPicPr>
          <p:cNvPr id="201" name="Graphic 200">
            <a:extLst>
              <a:ext uri="{FF2B5EF4-FFF2-40B4-BE49-F238E27FC236}">
                <a16:creationId xmlns:a16="http://schemas.microsoft.com/office/drawing/2014/main" id="{21CE59D4-2B2F-4137-9D90-847D2F2F4ACF}"/>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1772810" y="4407643"/>
            <a:ext cx="531565" cy="531565"/>
          </a:xfrm>
          <a:prstGeom prst="rect">
            <a:avLst/>
          </a:prstGeom>
        </p:spPr>
      </p:pic>
      <p:pic>
        <p:nvPicPr>
          <p:cNvPr id="203" name="Graphic 202">
            <a:extLst>
              <a:ext uri="{FF2B5EF4-FFF2-40B4-BE49-F238E27FC236}">
                <a16:creationId xmlns:a16="http://schemas.microsoft.com/office/drawing/2014/main" id="{51052D71-F267-4EFD-AF93-DFF0C3A0281C}"/>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2577330" y="4407643"/>
            <a:ext cx="531565" cy="531565"/>
          </a:xfrm>
          <a:prstGeom prst="rect">
            <a:avLst/>
          </a:prstGeom>
        </p:spPr>
      </p:pic>
      <p:pic>
        <p:nvPicPr>
          <p:cNvPr id="205" name="Graphic 204">
            <a:extLst>
              <a:ext uri="{FF2B5EF4-FFF2-40B4-BE49-F238E27FC236}">
                <a16:creationId xmlns:a16="http://schemas.microsoft.com/office/drawing/2014/main" id="{D8702300-0EAB-40F0-A33B-2E282C008097}"/>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3381850" y="4407643"/>
            <a:ext cx="531565" cy="531565"/>
          </a:xfrm>
          <a:prstGeom prst="rect">
            <a:avLst/>
          </a:prstGeom>
        </p:spPr>
      </p:pic>
      <p:pic>
        <p:nvPicPr>
          <p:cNvPr id="207" name="Graphic 206">
            <a:extLst>
              <a:ext uri="{FF2B5EF4-FFF2-40B4-BE49-F238E27FC236}">
                <a16:creationId xmlns:a16="http://schemas.microsoft.com/office/drawing/2014/main" id="{BCB8C022-9F3B-461C-BAAD-85731F2CA3DC}"/>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4186370" y="4407643"/>
            <a:ext cx="531565" cy="531565"/>
          </a:xfrm>
          <a:prstGeom prst="rect">
            <a:avLst/>
          </a:prstGeom>
        </p:spPr>
      </p:pic>
      <p:pic>
        <p:nvPicPr>
          <p:cNvPr id="209" name="Graphic 208">
            <a:extLst>
              <a:ext uri="{FF2B5EF4-FFF2-40B4-BE49-F238E27FC236}">
                <a16:creationId xmlns:a16="http://schemas.microsoft.com/office/drawing/2014/main" id="{B628D1CE-1A0C-4237-B531-11C80ABAC099}"/>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4990890" y="4407643"/>
            <a:ext cx="531565" cy="531565"/>
          </a:xfrm>
          <a:prstGeom prst="rect">
            <a:avLst/>
          </a:prstGeom>
        </p:spPr>
      </p:pic>
      <p:pic>
        <p:nvPicPr>
          <p:cNvPr id="211" name="Graphic 210">
            <a:extLst>
              <a:ext uri="{FF2B5EF4-FFF2-40B4-BE49-F238E27FC236}">
                <a16:creationId xmlns:a16="http://schemas.microsoft.com/office/drawing/2014/main" id="{006992CC-CCDB-456F-80E1-14012E452B9A}"/>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5795410" y="4407643"/>
            <a:ext cx="531565" cy="531565"/>
          </a:xfrm>
          <a:prstGeom prst="rect">
            <a:avLst/>
          </a:prstGeom>
        </p:spPr>
      </p:pic>
      <p:pic>
        <p:nvPicPr>
          <p:cNvPr id="213" name="Graphic 212">
            <a:extLst>
              <a:ext uri="{FF2B5EF4-FFF2-40B4-BE49-F238E27FC236}">
                <a16:creationId xmlns:a16="http://schemas.microsoft.com/office/drawing/2014/main" id="{39A0B250-3CB8-46F8-AF9A-EAAE1F78A1E5}"/>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6599930" y="4407643"/>
            <a:ext cx="531565" cy="531565"/>
          </a:xfrm>
          <a:prstGeom prst="rect">
            <a:avLst/>
          </a:prstGeom>
        </p:spPr>
      </p:pic>
      <p:pic>
        <p:nvPicPr>
          <p:cNvPr id="215" name="Graphic 214">
            <a:extLst>
              <a:ext uri="{FF2B5EF4-FFF2-40B4-BE49-F238E27FC236}">
                <a16:creationId xmlns:a16="http://schemas.microsoft.com/office/drawing/2014/main" id="{B7F45632-A5DF-416E-B6A5-8120D508482C}"/>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7404450" y="4407643"/>
            <a:ext cx="531565" cy="531565"/>
          </a:xfrm>
          <a:prstGeom prst="rect">
            <a:avLst/>
          </a:prstGeom>
        </p:spPr>
      </p:pic>
      <p:pic>
        <p:nvPicPr>
          <p:cNvPr id="217" name="Graphic 216">
            <a:extLst>
              <a:ext uri="{FF2B5EF4-FFF2-40B4-BE49-F238E27FC236}">
                <a16:creationId xmlns:a16="http://schemas.microsoft.com/office/drawing/2014/main" id="{CFBB87AC-D613-4FA1-8541-6BE17BFFAFA4}"/>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8208970" y="4407643"/>
            <a:ext cx="531565" cy="531565"/>
          </a:xfrm>
          <a:prstGeom prst="rect">
            <a:avLst/>
          </a:prstGeom>
        </p:spPr>
      </p:pic>
      <p:pic>
        <p:nvPicPr>
          <p:cNvPr id="219" name="Graphic 218">
            <a:extLst>
              <a:ext uri="{FF2B5EF4-FFF2-40B4-BE49-F238E27FC236}">
                <a16:creationId xmlns:a16="http://schemas.microsoft.com/office/drawing/2014/main" id="{BE78A4DE-EF05-4A0D-A873-365A5F2A4196}"/>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9013490" y="4407643"/>
            <a:ext cx="531565" cy="531565"/>
          </a:xfrm>
          <a:prstGeom prst="rect">
            <a:avLst/>
          </a:prstGeom>
        </p:spPr>
      </p:pic>
      <p:pic>
        <p:nvPicPr>
          <p:cNvPr id="221" name="Graphic 220">
            <a:extLst>
              <a:ext uri="{FF2B5EF4-FFF2-40B4-BE49-F238E27FC236}">
                <a16:creationId xmlns:a16="http://schemas.microsoft.com/office/drawing/2014/main" id="{B1C64D8C-6603-4C53-A891-4B4C16449FF5}"/>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9818010" y="4407643"/>
            <a:ext cx="531565" cy="531565"/>
          </a:xfrm>
          <a:prstGeom prst="rect">
            <a:avLst/>
          </a:prstGeom>
        </p:spPr>
      </p:pic>
      <p:pic>
        <p:nvPicPr>
          <p:cNvPr id="223" name="Graphic 222">
            <a:extLst>
              <a:ext uri="{FF2B5EF4-FFF2-40B4-BE49-F238E27FC236}">
                <a16:creationId xmlns:a16="http://schemas.microsoft.com/office/drawing/2014/main" id="{A730E60D-F744-4897-879C-6A41428AC5F6}"/>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10622530" y="4407643"/>
            <a:ext cx="531565" cy="531565"/>
          </a:xfrm>
          <a:prstGeom prst="rect">
            <a:avLst/>
          </a:prstGeom>
        </p:spPr>
      </p:pic>
      <p:pic>
        <p:nvPicPr>
          <p:cNvPr id="225" name="Graphic 224">
            <a:extLst>
              <a:ext uri="{FF2B5EF4-FFF2-40B4-BE49-F238E27FC236}">
                <a16:creationId xmlns:a16="http://schemas.microsoft.com/office/drawing/2014/main" id="{F8BA4D4F-2D26-4896-80B7-3EA7E0B80F56}"/>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11427050" y="4407643"/>
            <a:ext cx="531565" cy="531565"/>
          </a:xfrm>
          <a:prstGeom prst="rect">
            <a:avLst/>
          </a:prstGeom>
        </p:spPr>
      </p:pic>
      <p:pic>
        <p:nvPicPr>
          <p:cNvPr id="227" name="Graphic 226">
            <a:extLst>
              <a:ext uri="{FF2B5EF4-FFF2-40B4-BE49-F238E27FC236}">
                <a16:creationId xmlns:a16="http://schemas.microsoft.com/office/drawing/2014/main" id="{822407CA-C422-4EE6-AC7B-5CA9EF80CA15}"/>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163770" y="5019238"/>
            <a:ext cx="531565" cy="531565"/>
          </a:xfrm>
          <a:prstGeom prst="rect">
            <a:avLst/>
          </a:prstGeom>
        </p:spPr>
      </p:pic>
      <p:pic>
        <p:nvPicPr>
          <p:cNvPr id="229" name="Graphic 228">
            <a:extLst>
              <a:ext uri="{FF2B5EF4-FFF2-40B4-BE49-F238E27FC236}">
                <a16:creationId xmlns:a16="http://schemas.microsoft.com/office/drawing/2014/main" id="{94C6C329-6522-4EED-BEE0-B801B0456511}"/>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968290" y="5019238"/>
            <a:ext cx="531565" cy="531565"/>
          </a:xfrm>
          <a:prstGeom prst="rect">
            <a:avLst/>
          </a:prstGeom>
        </p:spPr>
      </p:pic>
      <p:pic>
        <p:nvPicPr>
          <p:cNvPr id="231" name="Graphic 230">
            <a:extLst>
              <a:ext uri="{FF2B5EF4-FFF2-40B4-BE49-F238E27FC236}">
                <a16:creationId xmlns:a16="http://schemas.microsoft.com/office/drawing/2014/main" id="{DAC9C0B7-97D9-43C7-B6AB-1BDBC6EEFE23}"/>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1772810" y="5019238"/>
            <a:ext cx="531565" cy="531565"/>
          </a:xfrm>
          <a:prstGeom prst="rect">
            <a:avLst/>
          </a:prstGeom>
        </p:spPr>
      </p:pic>
      <p:pic>
        <p:nvPicPr>
          <p:cNvPr id="233" name="Graphic 232">
            <a:extLst>
              <a:ext uri="{FF2B5EF4-FFF2-40B4-BE49-F238E27FC236}">
                <a16:creationId xmlns:a16="http://schemas.microsoft.com/office/drawing/2014/main" id="{ED8B2026-5E46-49B4-82AA-2B9A13FF017C}"/>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2577330" y="5019238"/>
            <a:ext cx="531565" cy="531565"/>
          </a:xfrm>
          <a:prstGeom prst="rect">
            <a:avLst/>
          </a:prstGeom>
        </p:spPr>
      </p:pic>
      <p:pic>
        <p:nvPicPr>
          <p:cNvPr id="235" name="Graphic 234">
            <a:extLst>
              <a:ext uri="{FF2B5EF4-FFF2-40B4-BE49-F238E27FC236}">
                <a16:creationId xmlns:a16="http://schemas.microsoft.com/office/drawing/2014/main" id="{A79F5C46-B707-4793-B5A0-6982B7C4F406}"/>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3381850" y="5019238"/>
            <a:ext cx="531565" cy="531565"/>
          </a:xfrm>
          <a:prstGeom prst="rect">
            <a:avLst/>
          </a:prstGeom>
        </p:spPr>
      </p:pic>
      <p:pic>
        <p:nvPicPr>
          <p:cNvPr id="237" name="Graphic 236">
            <a:extLst>
              <a:ext uri="{FF2B5EF4-FFF2-40B4-BE49-F238E27FC236}">
                <a16:creationId xmlns:a16="http://schemas.microsoft.com/office/drawing/2014/main" id="{4B579842-665D-4176-8AA0-F4F95BDDDC40}"/>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4186370" y="5019238"/>
            <a:ext cx="531565" cy="531565"/>
          </a:xfrm>
          <a:prstGeom prst="rect">
            <a:avLst/>
          </a:prstGeom>
        </p:spPr>
      </p:pic>
      <p:pic>
        <p:nvPicPr>
          <p:cNvPr id="239" name="Graphic 238">
            <a:extLst>
              <a:ext uri="{FF2B5EF4-FFF2-40B4-BE49-F238E27FC236}">
                <a16:creationId xmlns:a16="http://schemas.microsoft.com/office/drawing/2014/main" id="{D81AB40B-6954-4E47-B28A-777AC19ABEBA}"/>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4990890" y="5019238"/>
            <a:ext cx="531565" cy="531565"/>
          </a:xfrm>
          <a:prstGeom prst="rect">
            <a:avLst/>
          </a:prstGeom>
        </p:spPr>
      </p:pic>
      <p:pic>
        <p:nvPicPr>
          <p:cNvPr id="241" name="Graphic 240">
            <a:extLst>
              <a:ext uri="{FF2B5EF4-FFF2-40B4-BE49-F238E27FC236}">
                <a16:creationId xmlns:a16="http://schemas.microsoft.com/office/drawing/2014/main" id="{389FF338-C8F4-48DD-9305-F0A151286107}"/>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5795410" y="5019238"/>
            <a:ext cx="531565" cy="531565"/>
          </a:xfrm>
          <a:prstGeom prst="rect">
            <a:avLst/>
          </a:prstGeom>
        </p:spPr>
      </p:pic>
      <p:pic>
        <p:nvPicPr>
          <p:cNvPr id="243" name="Graphic 242">
            <a:extLst>
              <a:ext uri="{FF2B5EF4-FFF2-40B4-BE49-F238E27FC236}">
                <a16:creationId xmlns:a16="http://schemas.microsoft.com/office/drawing/2014/main" id="{811E9E82-729C-4C4B-8C4A-5C906958E372}"/>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6599930" y="5019238"/>
            <a:ext cx="531565" cy="531565"/>
          </a:xfrm>
          <a:prstGeom prst="rect">
            <a:avLst/>
          </a:prstGeom>
        </p:spPr>
      </p:pic>
      <p:pic>
        <p:nvPicPr>
          <p:cNvPr id="245" name="Graphic 244">
            <a:extLst>
              <a:ext uri="{FF2B5EF4-FFF2-40B4-BE49-F238E27FC236}">
                <a16:creationId xmlns:a16="http://schemas.microsoft.com/office/drawing/2014/main" id="{7DE1850E-E2CE-485D-A0DA-6E9E1EE4D4ED}"/>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7404450" y="5019238"/>
            <a:ext cx="531565" cy="531565"/>
          </a:xfrm>
          <a:prstGeom prst="rect">
            <a:avLst/>
          </a:prstGeom>
        </p:spPr>
      </p:pic>
      <p:pic>
        <p:nvPicPr>
          <p:cNvPr id="247" name="Graphic 246">
            <a:extLst>
              <a:ext uri="{FF2B5EF4-FFF2-40B4-BE49-F238E27FC236}">
                <a16:creationId xmlns:a16="http://schemas.microsoft.com/office/drawing/2014/main" id="{75E5A123-5317-4AB0-B4CA-8A610006F841}"/>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8208970" y="5019238"/>
            <a:ext cx="531565" cy="531565"/>
          </a:xfrm>
          <a:prstGeom prst="rect">
            <a:avLst/>
          </a:prstGeom>
        </p:spPr>
      </p:pic>
      <p:pic>
        <p:nvPicPr>
          <p:cNvPr id="249" name="Graphic 248">
            <a:extLst>
              <a:ext uri="{FF2B5EF4-FFF2-40B4-BE49-F238E27FC236}">
                <a16:creationId xmlns:a16="http://schemas.microsoft.com/office/drawing/2014/main" id="{6F436632-E758-4C0B-9470-4827A6EEF405}"/>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9013490" y="5019238"/>
            <a:ext cx="531565" cy="531565"/>
          </a:xfrm>
          <a:prstGeom prst="rect">
            <a:avLst/>
          </a:prstGeom>
        </p:spPr>
      </p:pic>
      <p:pic>
        <p:nvPicPr>
          <p:cNvPr id="251" name="Graphic 250">
            <a:extLst>
              <a:ext uri="{FF2B5EF4-FFF2-40B4-BE49-F238E27FC236}">
                <a16:creationId xmlns:a16="http://schemas.microsoft.com/office/drawing/2014/main" id="{65C0D0CE-E17A-4F60-BF80-9A05DE433DCD}"/>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9818010" y="5019238"/>
            <a:ext cx="531565" cy="531565"/>
          </a:xfrm>
          <a:prstGeom prst="rect">
            <a:avLst/>
          </a:prstGeom>
        </p:spPr>
      </p:pic>
      <p:pic>
        <p:nvPicPr>
          <p:cNvPr id="253" name="Graphic 252">
            <a:extLst>
              <a:ext uri="{FF2B5EF4-FFF2-40B4-BE49-F238E27FC236}">
                <a16:creationId xmlns:a16="http://schemas.microsoft.com/office/drawing/2014/main" id="{8C4B7FAF-4448-4133-81F2-D5D6C815ED19}"/>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10622530" y="5019238"/>
            <a:ext cx="531565" cy="531565"/>
          </a:xfrm>
          <a:prstGeom prst="rect">
            <a:avLst/>
          </a:prstGeom>
        </p:spPr>
      </p:pic>
      <p:pic>
        <p:nvPicPr>
          <p:cNvPr id="255" name="Graphic 254">
            <a:extLst>
              <a:ext uri="{FF2B5EF4-FFF2-40B4-BE49-F238E27FC236}">
                <a16:creationId xmlns:a16="http://schemas.microsoft.com/office/drawing/2014/main" id="{26D132C9-387C-4551-BCDD-2661E7576368}"/>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11427050" y="5019238"/>
            <a:ext cx="531565" cy="531565"/>
          </a:xfrm>
          <a:prstGeom prst="rect">
            <a:avLst/>
          </a:prstGeom>
        </p:spPr>
      </p:pic>
      <p:pic>
        <p:nvPicPr>
          <p:cNvPr id="257" name="Graphic 256">
            <a:extLst>
              <a:ext uri="{FF2B5EF4-FFF2-40B4-BE49-F238E27FC236}">
                <a16:creationId xmlns:a16="http://schemas.microsoft.com/office/drawing/2014/main" id="{4FF1F809-6E3D-4496-AC13-6D03FF8C2BB9}"/>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163770" y="5630833"/>
            <a:ext cx="531565" cy="531565"/>
          </a:xfrm>
          <a:prstGeom prst="rect">
            <a:avLst/>
          </a:prstGeom>
        </p:spPr>
      </p:pic>
      <p:pic>
        <p:nvPicPr>
          <p:cNvPr id="259" name="Graphic 258">
            <a:extLst>
              <a:ext uri="{FF2B5EF4-FFF2-40B4-BE49-F238E27FC236}">
                <a16:creationId xmlns:a16="http://schemas.microsoft.com/office/drawing/2014/main" id="{0F473CE1-EF0B-43B8-BF8F-DB5E441F7054}"/>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968290" y="5630833"/>
            <a:ext cx="531565" cy="531565"/>
          </a:xfrm>
          <a:prstGeom prst="rect">
            <a:avLst/>
          </a:prstGeom>
        </p:spPr>
      </p:pic>
      <p:pic>
        <p:nvPicPr>
          <p:cNvPr id="261" name="Graphic 260">
            <a:extLst>
              <a:ext uri="{FF2B5EF4-FFF2-40B4-BE49-F238E27FC236}">
                <a16:creationId xmlns:a16="http://schemas.microsoft.com/office/drawing/2014/main" id="{DB079023-5261-4885-A6DB-633FB07EB9F1}"/>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1772810" y="5630833"/>
            <a:ext cx="531565" cy="531565"/>
          </a:xfrm>
          <a:prstGeom prst="rect">
            <a:avLst/>
          </a:prstGeom>
        </p:spPr>
      </p:pic>
      <p:pic>
        <p:nvPicPr>
          <p:cNvPr id="263" name="Graphic 262">
            <a:extLst>
              <a:ext uri="{FF2B5EF4-FFF2-40B4-BE49-F238E27FC236}">
                <a16:creationId xmlns:a16="http://schemas.microsoft.com/office/drawing/2014/main" id="{28040999-3645-4770-B71D-FA659FDA6691}"/>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2577330" y="5630833"/>
            <a:ext cx="531565" cy="531565"/>
          </a:xfrm>
          <a:prstGeom prst="rect">
            <a:avLst/>
          </a:prstGeom>
        </p:spPr>
      </p:pic>
      <p:pic>
        <p:nvPicPr>
          <p:cNvPr id="265" name="Graphic 264">
            <a:extLst>
              <a:ext uri="{FF2B5EF4-FFF2-40B4-BE49-F238E27FC236}">
                <a16:creationId xmlns:a16="http://schemas.microsoft.com/office/drawing/2014/main" id="{9831C490-C7AC-4052-8CD4-B4C3E6932254}"/>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3381850" y="5630833"/>
            <a:ext cx="531565" cy="531565"/>
          </a:xfrm>
          <a:prstGeom prst="rect">
            <a:avLst/>
          </a:prstGeom>
        </p:spPr>
      </p:pic>
      <p:pic>
        <p:nvPicPr>
          <p:cNvPr id="267" name="Graphic 266">
            <a:extLst>
              <a:ext uri="{FF2B5EF4-FFF2-40B4-BE49-F238E27FC236}">
                <a16:creationId xmlns:a16="http://schemas.microsoft.com/office/drawing/2014/main" id="{F99D0229-BAE6-46B2-9B9D-950220BCDF95}"/>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4186370" y="5630833"/>
            <a:ext cx="531565" cy="531565"/>
          </a:xfrm>
          <a:prstGeom prst="rect">
            <a:avLst/>
          </a:prstGeom>
        </p:spPr>
      </p:pic>
      <p:pic>
        <p:nvPicPr>
          <p:cNvPr id="269" name="Graphic 268">
            <a:extLst>
              <a:ext uri="{FF2B5EF4-FFF2-40B4-BE49-F238E27FC236}">
                <a16:creationId xmlns:a16="http://schemas.microsoft.com/office/drawing/2014/main" id="{CB4D26C0-8700-4D1E-B603-64D0C43AC88E}"/>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4990890" y="5630833"/>
            <a:ext cx="531565" cy="531565"/>
          </a:xfrm>
          <a:prstGeom prst="rect">
            <a:avLst/>
          </a:prstGeom>
        </p:spPr>
      </p:pic>
      <p:pic>
        <p:nvPicPr>
          <p:cNvPr id="271" name="Graphic 270">
            <a:extLst>
              <a:ext uri="{FF2B5EF4-FFF2-40B4-BE49-F238E27FC236}">
                <a16:creationId xmlns:a16="http://schemas.microsoft.com/office/drawing/2014/main" id="{347230D0-2F3E-49D3-9CF5-5CD620712AEA}"/>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5795410" y="5630833"/>
            <a:ext cx="531565" cy="531565"/>
          </a:xfrm>
          <a:prstGeom prst="rect">
            <a:avLst/>
          </a:prstGeom>
        </p:spPr>
      </p:pic>
      <p:pic>
        <p:nvPicPr>
          <p:cNvPr id="273" name="Graphic 272">
            <a:extLst>
              <a:ext uri="{FF2B5EF4-FFF2-40B4-BE49-F238E27FC236}">
                <a16:creationId xmlns:a16="http://schemas.microsoft.com/office/drawing/2014/main" id="{28757624-57DF-40D2-B855-E84670E1531B}"/>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6599930" y="5630833"/>
            <a:ext cx="531565" cy="531565"/>
          </a:xfrm>
          <a:prstGeom prst="rect">
            <a:avLst/>
          </a:prstGeom>
        </p:spPr>
      </p:pic>
      <p:pic>
        <p:nvPicPr>
          <p:cNvPr id="275" name="Graphic 274">
            <a:extLst>
              <a:ext uri="{FF2B5EF4-FFF2-40B4-BE49-F238E27FC236}">
                <a16:creationId xmlns:a16="http://schemas.microsoft.com/office/drawing/2014/main" id="{180FA568-A2D8-4BD3-A58E-7A561A78B52A}"/>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7404450" y="5630833"/>
            <a:ext cx="531565" cy="531565"/>
          </a:xfrm>
          <a:prstGeom prst="rect">
            <a:avLst/>
          </a:prstGeom>
        </p:spPr>
      </p:pic>
      <p:pic>
        <p:nvPicPr>
          <p:cNvPr id="277" name="Graphic 276">
            <a:extLst>
              <a:ext uri="{FF2B5EF4-FFF2-40B4-BE49-F238E27FC236}">
                <a16:creationId xmlns:a16="http://schemas.microsoft.com/office/drawing/2014/main" id="{047AE5B5-3967-41C1-A128-241F5B3635DD}"/>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8208970" y="5630833"/>
            <a:ext cx="531565" cy="531565"/>
          </a:xfrm>
          <a:prstGeom prst="rect">
            <a:avLst/>
          </a:prstGeom>
        </p:spPr>
      </p:pic>
      <p:pic>
        <p:nvPicPr>
          <p:cNvPr id="279" name="Graphic 278">
            <a:extLst>
              <a:ext uri="{FF2B5EF4-FFF2-40B4-BE49-F238E27FC236}">
                <a16:creationId xmlns:a16="http://schemas.microsoft.com/office/drawing/2014/main" id="{399A06DC-4639-4175-A7A3-703F2DC64D97}"/>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9013490" y="5630833"/>
            <a:ext cx="531565" cy="531565"/>
          </a:xfrm>
          <a:prstGeom prst="rect">
            <a:avLst/>
          </a:prstGeom>
        </p:spPr>
      </p:pic>
      <p:pic>
        <p:nvPicPr>
          <p:cNvPr id="281" name="Graphic 280">
            <a:extLst>
              <a:ext uri="{FF2B5EF4-FFF2-40B4-BE49-F238E27FC236}">
                <a16:creationId xmlns:a16="http://schemas.microsoft.com/office/drawing/2014/main" id="{2D28244C-3F12-473D-B3E1-2F2DBCB6011F}"/>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9818010" y="5630833"/>
            <a:ext cx="531565" cy="531565"/>
          </a:xfrm>
          <a:prstGeom prst="rect">
            <a:avLst/>
          </a:prstGeom>
        </p:spPr>
      </p:pic>
      <p:pic>
        <p:nvPicPr>
          <p:cNvPr id="283" name="Graphic 282">
            <a:extLst>
              <a:ext uri="{FF2B5EF4-FFF2-40B4-BE49-F238E27FC236}">
                <a16:creationId xmlns:a16="http://schemas.microsoft.com/office/drawing/2014/main" id="{199CF79D-AEA7-4B6E-B83E-EEF0D6AE3360}"/>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10622530" y="5630833"/>
            <a:ext cx="531565" cy="531565"/>
          </a:xfrm>
          <a:prstGeom prst="rect">
            <a:avLst/>
          </a:prstGeom>
        </p:spPr>
      </p:pic>
      <p:pic>
        <p:nvPicPr>
          <p:cNvPr id="285" name="Graphic 284">
            <a:extLst>
              <a:ext uri="{FF2B5EF4-FFF2-40B4-BE49-F238E27FC236}">
                <a16:creationId xmlns:a16="http://schemas.microsoft.com/office/drawing/2014/main" id="{AB50E172-64DC-4948-AAE3-5BA8123D2D86}"/>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11427050" y="5630833"/>
            <a:ext cx="531565" cy="531565"/>
          </a:xfrm>
          <a:prstGeom prst="rect">
            <a:avLst/>
          </a:prstGeom>
        </p:spPr>
      </p:pic>
      <p:pic>
        <p:nvPicPr>
          <p:cNvPr id="287" name="Graphic 286">
            <a:extLst>
              <a:ext uri="{FF2B5EF4-FFF2-40B4-BE49-F238E27FC236}">
                <a16:creationId xmlns:a16="http://schemas.microsoft.com/office/drawing/2014/main" id="{4AE2ECE4-009D-4EA4-9E90-1A30D254A495}"/>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278701" y="6203604"/>
            <a:ext cx="531565" cy="531565"/>
          </a:xfrm>
          <a:prstGeom prst="rect">
            <a:avLst/>
          </a:prstGeom>
        </p:spPr>
      </p:pic>
      <p:pic>
        <p:nvPicPr>
          <p:cNvPr id="289" name="Graphic 288">
            <a:extLst>
              <a:ext uri="{FF2B5EF4-FFF2-40B4-BE49-F238E27FC236}">
                <a16:creationId xmlns:a16="http://schemas.microsoft.com/office/drawing/2014/main" id="{5AACD2A7-D920-4B20-8B0F-D9734AC8F342}"/>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1198152" y="6203604"/>
            <a:ext cx="531565" cy="531565"/>
          </a:xfrm>
          <a:prstGeom prst="rect">
            <a:avLst/>
          </a:prstGeom>
        </p:spPr>
      </p:pic>
      <p:pic>
        <p:nvPicPr>
          <p:cNvPr id="291" name="Graphic 290">
            <a:extLst>
              <a:ext uri="{FF2B5EF4-FFF2-40B4-BE49-F238E27FC236}">
                <a16:creationId xmlns:a16="http://schemas.microsoft.com/office/drawing/2014/main" id="{AE32D2D5-6F3E-465F-BC79-251EE29C1F1D}"/>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2117603" y="6203604"/>
            <a:ext cx="531565" cy="531565"/>
          </a:xfrm>
          <a:prstGeom prst="rect">
            <a:avLst/>
          </a:prstGeom>
        </p:spPr>
      </p:pic>
      <p:pic>
        <p:nvPicPr>
          <p:cNvPr id="293" name="Graphic 292">
            <a:extLst>
              <a:ext uri="{FF2B5EF4-FFF2-40B4-BE49-F238E27FC236}">
                <a16:creationId xmlns:a16="http://schemas.microsoft.com/office/drawing/2014/main" id="{98D9AFD9-A24D-45EE-966F-E4DFEEA9981B}"/>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3037054" y="6203604"/>
            <a:ext cx="531565" cy="531565"/>
          </a:xfrm>
          <a:prstGeom prst="rect">
            <a:avLst/>
          </a:prstGeom>
        </p:spPr>
      </p:pic>
      <p:pic>
        <p:nvPicPr>
          <p:cNvPr id="295" name="Graphic 294">
            <a:extLst>
              <a:ext uri="{FF2B5EF4-FFF2-40B4-BE49-F238E27FC236}">
                <a16:creationId xmlns:a16="http://schemas.microsoft.com/office/drawing/2014/main" id="{02847CB1-F6FD-4D2C-8B75-BA75F5AE8D7E}"/>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3956505" y="6203604"/>
            <a:ext cx="531565" cy="531565"/>
          </a:xfrm>
          <a:prstGeom prst="rect">
            <a:avLst/>
          </a:prstGeom>
        </p:spPr>
      </p:pic>
      <p:pic>
        <p:nvPicPr>
          <p:cNvPr id="297" name="Graphic 296">
            <a:extLst>
              <a:ext uri="{FF2B5EF4-FFF2-40B4-BE49-F238E27FC236}">
                <a16:creationId xmlns:a16="http://schemas.microsoft.com/office/drawing/2014/main" id="{F6BFB564-57DE-4DF0-8BAC-C62A36B83604}"/>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4875956" y="6203604"/>
            <a:ext cx="531565" cy="531565"/>
          </a:xfrm>
          <a:prstGeom prst="rect">
            <a:avLst/>
          </a:prstGeom>
        </p:spPr>
      </p:pic>
      <p:pic>
        <p:nvPicPr>
          <p:cNvPr id="299" name="Graphic 298">
            <a:extLst>
              <a:ext uri="{FF2B5EF4-FFF2-40B4-BE49-F238E27FC236}">
                <a16:creationId xmlns:a16="http://schemas.microsoft.com/office/drawing/2014/main" id="{894044B6-71BA-4596-A2DF-9EB210710455}"/>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5795407" y="6203604"/>
            <a:ext cx="531565" cy="531565"/>
          </a:xfrm>
          <a:prstGeom prst="rect">
            <a:avLst/>
          </a:prstGeom>
        </p:spPr>
      </p:pic>
      <p:pic>
        <p:nvPicPr>
          <p:cNvPr id="301" name="Graphic 300">
            <a:extLst>
              <a:ext uri="{FF2B5EF4-FFF2-40B4-BE49-F238E27FC236}">
                <a16:creationId xmlns:a16="http://schemas.microsoft.com/office/drawing/2014/main" id="{636F80F1-4931-48EE-8F15-27E967D77D6D}"/>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6714858" y="6203604"/>
            <a:ext cx="531565" cy="531565"/>
          </a:xfrm>
          <a:prstGeom prst="rect">
            <a:avLst/>
          </a:prstGeom>
        </p:spPr>
      </p:pic>
      <p:pic>
        <p:nvPicPr>
          <p:cNvPr id="303" name="Graphic 302">
            <a:extLst>
              <a:ext uri="{FF2B5EF4-FFF2-40B4-BE49-F238E27FC236}">
                <a16:creationId xmlns:a16="http://schemas.microsoft.com/office/drawing/2014/main" id="{795C8C60-7AB4-41B8-8256-86E508EBB8AD}"/>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7634309" y="6203604"/>
            <a:ext cx="531565" cy="531565"/>
          </a:xfrm>
          <a:prstGeom prst="rect">
            <a:avLst/>
          </a:prstGeom>
        </p:spPr>
      </p:pic>
      <p:pic>
        <p:nvPicPr>
          <p:cNvPr id="305" name="Graphic 304">
            <a:extLst>
              <a:ext uri="{FF2B5EF4-FFF2-40B4-BE49-F238E27FC236}">
                <a16:creationId xmlns:a16="http://schemas.microsoft.com/office/drawing/2014/main" id="{BCD4F9B1-3A80-4055-8EA4-4A9678D14F79}"/>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8553760" y="6203604"/>
            <a:ext cx="531565" cy="531565"/>
          </a:xfrm>
          <a:prstGeom prst="rect">
            <a:avLst/>
          </a:prstGeom>
        </p:spPr>
      </p:pic>
      <p:pic>
        <p:nvPicPr>
          <p:cNvPr id="307" name="Graphic 306">
            <a:extLst>
              <a:ext uri="{FF2B5EF4-FFF2-40B4-BE49-F238E27FC236}">
                <a16:creationId xmlns:a16="http://schemas.microsoft.com/office/drawing/2014/main" id="{9F217D7A-AB69-4C97-9517-66A6262B5627}"/>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9473211" y="6203604"/>
            <a:ext cx="531565" cy="531565"/>
          </a:xfrm>
          <a:prstGeom prst="rect">
            <a:avLst/>
          </a:prstGeom>
        </p:spPr>
      </p:pic>
      <p:pic>
        <p:nvPicPr>
          <p:cNvPr id="309" name="Graphic 308">
            <a:extLst>
              <a:ext uri="{FF2B5EF4-FFF2-40B4-BE49-F238E27FC236}">
                <a16:creationId xmlns:a16="http://schemas.microsoft.com/office/drawing/2014/main" id="{15FEC464-2ED5-429E-8AAD-50A30B978881}"/>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10392662" y="6203604"/>
            <a:ext cx="531565" cy="531565"/>
          </a:xfrm>
          <a:prstGeom prst="rect">
            <a:avLst/>
          </a:prstGeom>
        </p:spPr>
      </p:pic>
      <p:pic>
        <p:nvPicPr>
          <p:cNvPr id="311" name="Graphic 310">
            <a:extLst>
              <a:ext uri="{FF2B5EF4-FFF2-40B4-BE49-F238E27FC236}">
                <a16:creationId xmlns:a16="http://schemas.microsoft.com/office/drawing/2014/main" id="{AAA476AD-4BBA-48C8-9285-BB2AEF9484DD}"/>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11312113" y="6203604"/>
            <a:ext cx="531565" cy="531565"/>
          </a:xfrm>
          <a:prstGeom prst="rect">
            <a:avLst/>
          </a:prstGeom>
        </p:spPr>
      </p:pic>
    </p:spTree>
    <p:extLst>
      <p:ext uri="{BB962C8B-B14F-4D97-AF65-F5344CB8AC3E}">
        <p14:creationId xmlns:p14="http://schemas.microsoft.com/office/powerpoint/2010/main" val="1145972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4273DE72-88F8-4282-AD8D-77C31F66292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6601" y="577010"/>
            <a:ext cx="432235" cy="432235"/>
          </a:xfrm>
          <a:prstGeom prst="rect">
            <a:avLst/>
          </a:prstGeom>
        </p:spPr>
      </p:pic>
      <p:pic>
        <p:nvPicPr>
          <p:cNvPr id="5" name="Graphic 4">
            <a:extLst>
              <a:ext uri="{FF2B5EF4-FFF2-40B4-BE49-F238E27FC236}">
                <a16:creationId xmlns:a16="http://schemas.microsoft.com/office/drawing/2014/main" id="{A460F60D-1B1C-4F87-BCC0-4732447925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87326" y="577010"/>
            <a:ext cx="432235" cy="432235"/>
          </a:xfrm>
          <a:prstGeom prst="rect">
            <a:avLst/>
          </a:prstGeom>
        </p:spPr>
      </p:pic>
      <p:pic>
        <p:nvPicPr>
          <p:cNvPr id="7" name="Graphic 6">
            <a:extLst>
              <a:ext uri="{FF2B5EF4-FFF2-40B4-BE49-F238E27FC236}">
                <a16:creationId xmlns:a16="http://schemas.microsoft.com/office/drawing/2014/main" id="{3BD48011-F4BD-43D6-833D-AE896BE4917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88051" y="577010"/>
            <a:ext cx="432235" cy="432235"/>
          </a:xfrm>
          <a:prstGeom prst="rect">
            <a:avLst/>
          </a:prstGeom>
        </p:spPr>
      </p:pic>
      <p:pic>
        <p:nvPicPr>
          <p:cNvPr id="9" name="Graphic 8">
            <a:extLst>
              <a:ext uri="{FF2B5EF4-FFF2-40B4-BE49-F238E27FC236}">
                <a16:creationId xmlns:a16="http://schemas.microsoft.com/office/drawing/2014/main" id="{6D859DEE-332C-4FF3-A521-1D6FC988876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88776" y="577010"/>
            <a:ext cx="432235" cy="432235"/>
          </a:xfrm>
          <a:prstGeom prst="rect">
            <a:avLst/>
          </a:prstGeom>
        </p:spPr>
      </p:pic>
      <p:pic>
        <p:nvPicPr>
          <p:cNvPr id="11" name="Graphic 10">
            <a:extLst>
              <a:ext uri="{FF2B5EF4-FFF2-40B4-BE49-F238E27FC236}">
                <a16:creationId xmlns:a16="http://schemas.microsoft.com/office/drawing/2014/main" id="{097FBC32-085D-4CEF-BBCE-F8291C2C604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89501" y="577010"/>
            <a:ext cx="432235" cy="432235"/>
          </a:xfrm>
          <a:prstGeom prst="rect">
            <a:avLst/>
          </a:prstGeom>
        </p:spPr>
      </p:pic>
      <p:pic>
        <p:nvPicPr>
          <p:cNvPr id="13" name="Graphic 12">
            <a:extLst>
              <a:ext uri="{FF2B5EF4-FFF2-40B4-BE49-F238E27FC236}">
                <a16:creationId xmlns:a16="http://schemas.microsoft.com/office/drawing/2014/main" id="{699A86CF-59C2-4343-816B-55E949FDDBA5}"/>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90226" y="577010"/>
            <a:ext cx="432235" cy="432235"/>
          </a:xfrm>
          <a:prstGeom prst="rect">
            <a:avLst/>
          </a:prstGeom>
        </p:spPr>
      </p:pic>
      <p:pic>
        <p:nvPicPr>
          <p:cNvPr id="15" name="Graphic 14">
            <a:extLst>
              <a:ext uri="{FF2B5EF4-FFF2-40B4-BE49-F238E27FC236}">
                <a16:creationId xmlns:a16="http://schemas.microsoft.com/office/drawing/2014/main" id="{B980EC3C-494A-4764-B595-EF8CC0528C6F}"/>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90951" y="577010"/>
            <a:ext cx="432235" cy="432235"/>
          </a:xfrm>
          <a:prstGeom prst="rect">
            <a:avLst/>
          </a:prstGeom>
        </p:spPr>
      </p:pic>
      <p:pic>
        <p:nvPicPr>
          <p:cNvPr id="17" name="Graphic 16">
            <a:extLst>
              <a:ext uri="{FF2B5EF4-FFF2-40B4-BE49-F238E27FC236}">
                <a16:creationId xmlns:a16="http://schemas.microsoft.com/office/drawing/2014/main" id="{89A962C0-8EED-40DF-838E-C3AA7E532C9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91676" y="577010"/>
            <a:ext cx="432235" cy="432235"/>
          </a:xfrm>
          <a:prstGeom prst="rect">
            <a:avLst/>
          </a:prstGeom>
        </p:spPr>
      </p:pic>
      <p:pic>
        <p:nvPicPr>
          <p:cNvPr id="19" name="Graphic 18">
            <a:extLst>
              <a:ext uri="{FF2B5EF4-FFF2-40B4-BE49-F238E27FC236}">
                <a16:creationId xmlns:a16="http://schemas.microsoft.com/office/drawing/2014/main" id="{BCD069B4-1909-4A36-B150-60C8D7C89A72}"/>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92401" y="577010"/>
            <a:ext cx="432235" cy="432235"/>
          </a:xfrm>
          <a:prstGeom prst="rect">
            <a:avLst/>
          </a:prstGeom>
        </p:spPr>
      </p:pic>
      <p:pic>
        <p:nvPicPr>
          <p:cNvPr id="21" name="Graphic 20">
            <a:extLst>
              <a:ext uri="{FF2B5EF4-FFF2-40B4-BE49-F238E27FC236}">
                <a16:creationId xmlns:a16="http://schemas.microsoft.com/office/drawing/2014/main" id="{2494F35D-CC0B-4F68-A3E5-CF7BAABB3C35}"/>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93126" y="577010"/>
            <a:ext cx="432235" cy="432235"/>
          </a:xfrm>
          <a:prstGeom prst="rect">
            <a:avLst/>
          </a:prstGeom>
        </p:spPr>
      </p:pic>
      <p:pic>
        <p:nvPicPr>
          <p:cNvPr id="23" name="Graphic 22">
            <a:extLst>
              <a:ext uri="{FF2B5EF4-FFF2-40B4-BE49-F238E27FC236}">
                <a16:creationId xmlns:a16="http://schemas.microsoft.com/office/drawing/2014/main" id="{8D60371C-E7F1-4703-A872-C3F1D1ABBAB2}"/>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93851" y="577010"/>
            <a:ext cx="432235" cy="432235"/>
          </a:xfrm>
          <a:prstGeom prst="rect">
            <a:avLst/>
          </a:prstGeom>
        </p:spPr>
      </p:pic>
      <p:pic>
        <p:nvPicPr>
          <p:cNvPr id="25" name="Graphic 24">
            <a:extLst>
              <a:ext uri="{FF2B5EF4-FFF2-40B4-BE49-F238E27FC236}">
                <a16:creationId xmlns:a16="http://schemas.microsoft.com/office/drawing/2014/main" id="{8D215B88-4249-4DD6-A80A-2DE3594E12C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94576" y="577010"/>
            <a:ext cx="432235" cy="432235"/>
          </a:xfrm>
          <a:prstGeom prst="rect">
            <a:avLst/>
          </a:prstGeom>
        </p:spPr>
      </p:pic>
      <p:pic>
        <p:nvPicPr>
          <p:cNvPr id="27" name="Graphic 26">
            <a:extLst>
              <a:ext uri="{FF2B5EF4-FFF2-40B4-BE49-F238E27FC236}">
                <a16:creationId xmlns:a16="http://schemas.microsoft.com/office/drawing/2014/main" id="{A188242D-224A-4CC0-A78D-90E3632841B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95301" y="577010"/>
            <a:ext cx="432235" cy="432235"/>
          </a:xfrm>
          <a:prstGeom prst="rect">
            <a:avLst/>
          </a:prstGeom>
        </p:spPr>
      </p:pic>
      <p:pic>
        <p:nvPicPr>
          <p:cNvPr id="29" name="Graphic 28">
            <a:extLst>
              <a:ext uri="{FF2B5EF4-FFF2-40B4-BE49-F238E27FC236}">
                <a16:creationId xmlns:a16="http://schemas.microsoft.com/office/drawing/2014/main" id="{CB5E0D5C-5F22-4408-8579-39812B48AE7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96026" y="577010"/>
            <a:ext cx="432235" cy="432235"/>
          </a:xfrm>
          <a:prstGeom prst="rect">
            <a:avLst/>
          </a:prstGeom>
        </p:spPr>
      </p:pic>
      <p:pic>
        <p:nvPicPr>
          <p:cNvPr id="31" name="Graphic 30">
            <a:extLst>
              <a:ext uri="{FF2B5EF4-FFF2-40B4-BE49-F238E27FC236}">
                <a16:creationId xmlns:a16="http://schemas.microsoft.com/office/drawing/2014/main" id="{C1A74384-CDA1-4037-88E5-E56B887B16BF}"/>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96751" y="577010"/>
            <a:ext cx="432235" cy="432235"/>
          </a:xfrm>
          <a:prstGeom prst="rect">
            <a:avLst/>
          </a:prstGeom>
        </p:spPr>
      </p:pic>
      <p:pic>
        <p:nvPicPr>
          <p:cNvPr id="33" name="Graphic 32">
            <a:extLst>
              <a:ext uri="{FF2B5EF4-FFF2-40B4-BE49-F238E27FC236}">
                <a16:creationId xmlns:a16="http://schemas.microsoft.com/office/drawing/2014/main" id="{D964581B-E6CD-49AB-A79B-CCD52BC0FB25}"/>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86601" y="1196608"/>
            <a:ext cx="432235" cy="432235"/>
          </a:xfrm>
          <a:prstGeom prst="rect">
            <a:avLst/>
          </a:prstGeom>
        </p:spPr>
      </p:pic>
      <p:pic>
        <p:nvPicPr>
          <p:cNvPr id="35" name="Graphic 34">
            <a:extLst>
              <a:ext uri="{FF2B5EF4-FFF2-40B4-BE49-F238E27FC236}">
                <a16:creationId xmlns:a16="http://schemas.microsoft.com/office/drawing/2014/main" id="{4FBD6435-C295-4170-ADAD-3A4D13C6B8C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7326" y="1196608"/>
            <a:ext cx="432235" cy="432235"/>
          </a:xfrm>
          <a:prstGeom prst="rect">
            <a:avLst/>
          </a:prstGeom>
        </p:spPr>
      </p:pic>
      <p:pic>
        <p:nvPicPr>
          <p:cNvPr id="37" name="Graphic 36">
            <a:extLst>
              <a:ext uri="{FF2B5EF4-FFF2-40B4-BE49-F238E27FC236}">
                <a16:creationId xmlns:a16="http://schemas.microsoft.com/office/drawing/2014/main" id="{70CE2835-9570-4E13-8748-A7F53861676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888051" y="1196608"/>
            <a:ext cx="432235" cy="432235"/>
          </a:xfrm>
          <a:prstGeom prst="rect">
            <a:avLst/>
          </a:prstGeom>
        </p:spPr>
      </p:pic>
      <p:pic>
        <p:nvPicPr>
          <p:cNvPr id="39" name="Graphic 38">
            <a:extLst>
              <a:ext uri="{FF2B5EF4-FFF2-40B4-BE49-F238E27FC236}">
                <a16:creationId xmlns:a16="http://schemas.microsoft.com/office/drawing/2014/main" id="{7D4419B5-A656-4DF4-B075-35BDED6699E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88776" y="1196608"/>
            <a:ext cx="432235" cy="432235"/>
          </a:xfrm>
          <a:prstGeom prst="rect">
            <a:avLst/>
          </a:prstGeom>
        </p:spPr>
      </p:pic>
      <p:pic>
        <p:nvPicPr>
          <p:cNvPr id="41" name="Graphic 40">
            <a:extLst>
              <a:ext uri="{FF2B5EF4-FFF2-40B4-BE49-F238E27FC236}">
                <a16:creationId xmlns:a16="http://schemas.microsoft.com/office/drawing/2014/main" id="{19F567C9-DBF8-48DC-9B77-868C26A398D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89501" y="1196608"/>
            <a:ext cx="432235" cy="432235"/>
          </a:xfrm>
          <a:prstGeom prst="rect">
            <a:avLst/>
          </a:prstGeom>
        </p:spPr>
      </p:pic>
      <p:pic>
        <p:nvPicPr>
          <p:cNvPr id="43" name="Graphic 42">
            <a:extLst>
              <a:ext uri="{FF2B5EF4-FFF2-40B4-BE49-F238E27FC236}">
                <a16:creationId xmlns:a16="http://schemas.microsoft.com/office/drawing/2014/main" id="{21C7F93B-9072-493A-A171-45C95DD3734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290226" y="1196608"/>
            <a:ext cx="432235" cy="432235"/>
          </a:xfrm>
          <a:prstGeom prst="rect">
            <a:avLst/>
          </a:prstGeom>
        </p:spPr>
      </p:pic>
      <p:pic>
        <p:nvPicPr>
          <p:cNvPr id="45" name="Graphic 44">
            <a:extLst>
              <a:ext uri="{FF2B5EF4-FFF2-40B4-BE49-F238E27FC236}">
                <a16:creationId xmlns:a16="http://schemas.microsoft.com/office/drawing/2014/main" id="{C8F836E2-0684-4F52-B816-21FEFDBB6F9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090951" y="1196608"/>
            <a:ext cx="432235" cy="432235"/>
          </a:xfrm>
          <a:prstGeom prst="rect">
            <a:avLst/>
          </a:prstGeom>
        </p:spPr>
      </p:pic>
      <p:pic>
        <p:nvPicPr>
          <p:cNvPr id="47" name="Graphic 46">
            <a:extLst>
              <a:ext uri="{FF2B5EF4-FFF2-40B4-BE49-F238E27FC236}">
                <a16:creationId xmlns:a16="http://schemas.microsoft.com/office/drawing/2014/main" id="{02A9AB4D-9400-4651-8321-4A0F7E80B5B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891676" y="1196608"/>
            <a:ext cx="432235" cy="432235"/>
          </a:xfrm>
          <a:prstGeom prst="rect">
            <a:avLst/>
          </a:prstGeom>
        </p:spPr>
      </p:pic>
      <p:pic>
        <p:nvPicPr>
          <p:cNvPr id="49" name="Graphic 48">
            <a:extLst>
              <a:ext uri="{FF2B5EF4-FFF2-40B4-BE49-F238E27FC236}">
                <a16:creationId xmlns:a16="http://schemas.microsoft.com/office/drawing/2014/main" id="{85781065-4D1E-427C-891D-C0D2195DB34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92401" y="1196608"/>
            <a:ext cx="432235" cy="432235"/>
          </a:xfrm>
          <a:prstGeom prst="rect">
            <a:avLst/>
          </a:prstGeom>
        </p:spPr>
      </p:pic>
      <p:pic>
        <p:nvPicPr>
          <p:cNvPr id="51" name="Graphic 50">
            <a:extLst>
              <a:ext uri="{FF2B5EF4-FFF2-40B4-BE49-F238E27FC236}">
                <a16:creationId xmlns:a16="http://schemas.microsoft.com/office/drawing/2014/main" id="{5CC394FB-AD69-4E45-A42E-23F870E77E28}"/>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493126" y="1196608"/>
            <a:ext cx="432235" cy="432235"/>
          </a:xfrm>
          <a:prstGeom prst="rect">
            <a:avLst/>
          </a:prstGeom>
        </p:spPr>
      </p:pic>
      <p:pic>
        <p:nvPicPr>
          <p:cNvPr id="53" name="Graphic 52">
            <a:extLst>
              <a:ext uri="{FF2B5EF4-FFF2-40B4-BE49-F238E27FC236}">
                <a16:creationId xmlns:a16="http://schemas.microsoft.com/office/drawing/2014/main" id="{FDFA1367-6478-489F-8222-6AE459D0B2B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293851" y="1196608"/>
            <a:ext cx="432235" cy="432235"/>
          </a:xfrm>
          <a:prstGeom prst="rect">
            <a:avLst/>
          </a:prstGeom>
        </p:spPr>
      </p:pic>
      <p:pic>
        <p:nvPicPr>
          <p:cNvPr id="55" name="Graphic 54">
            <a:extLst>
              <a:ext uri="{FF2B5EF4-FFF2-40B4-BE49-F238E27FC236}">
                <a16:creationId xmlns:a16="http://schemas.microsoft.com/office/drawing/2014/main" id="{4665DF77-CA8F-4333-9AF3-D00381E50AFD}"/>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94576" y="1196608"/>
            <a:ext cx="432235" cy="432235"/>
          </a:xfrm>
          <a:prstGeom prst="rect">
            <a:avLst/>
          </a:prstGeom>
        </p:spPr>
      </p:pic>
      <p:pic>
        <p:nvPicPr>
          <p:cNvPr id="57" name="Graphic 56">
            <a:extLst>
              <a:ext uri="{FF2B5EF4-FFF2-40B4-BE49-F238E27FC236}">
                <a16:creationId xmlns:a16="http://schemas.microsoft.com/office/drawing/2014/main" id="{C1C1E3A2-A01E-4A68-A708-499393624322}"/>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895301" y="1196608"/>
            <a:ext cx="432235" cy="432235"/>
          </a:xfrm>
          <a:prstGeom prst="rect">
            <a:avLst/>
          </a:prstGeom>
        </p:spPr>
      </p:pic>
      <p:pic>
        <p:nvPicPr>
          <p:cNvPr id="59" name="Graphic 58">
            <a:extLst>
              <a:ext uri="{FF2B5EF4-FFF2-40B4-BE49-F238E27FC236}">
                <a16:creationId xmlns:a16="http://schemas.microsoft.com/office/drawing/2014/main" id="{44CF9181-E535-49D2-9629-9E2D1C2E2EF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696026" y="1196608"/>
            <a:ext cx="432235" cy="432235"/>
          </a:xfrm>
          <a:prstGeom prst="rect">
            <a:avLst/>
          </a:prstGeom>
        </p:spPr>
      </p:pic>
      <p:pic>
        <p:nvPicPr>
          <p:cNvPr id="61" name="Graphic 60">
            <a:extLst>
              <a:ext uri="{FF2B5EF4-FFF2-40B4-BE49-F238E27FC236}">
                <a16:creationId xmlns:a16="http://schemas.microsoft.com/office/drawing/2014/main" id="{EBB1D356-8321-493F-9179-E88672C3182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496751" y="1196608"/>
            <a:ext cx="432235" cy="432235"/>
          </a:xfrm>
          <a:prstGeom prst="rect">
            <a:avLst/>
          </a:prstGeom>
        </p:spPr>
      </p:pic>
      <p:pic>
        <p:nvPicPr>
          <p:cNvPr id="63" name="Graphic 62">
            <a:extLst>
              <a:ext uri="{FF2B5EF4-FFF2-40B4-BE49-F238E27FC236}">
                <a16:creationId xmlns:a16="http://schemas.microsoft.com/office/drawing/2014/main" id="{16FEB1B1-46F8-4C17-9CA2-B29DCB49AE6C}"/>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86601" y="1816206"/>
            <a:ext cx="432235" cy="432235"/>
          </a:xfrm>
          <a:prstGeom prst="rect">
            <a:avLst/>
          </a:prstGeom>
        </p:spPr>
      </p:pic>
      <p:pic>
        <p:nvPicPr>
          <p:cNvPr id="65" name="Graphic 64">
            <a:extLst>
              <a:ext uri="{FF2B5EF4-FFF2-40B4-BE49-F238E27FC236}">
                <a16:creationId xmlns:a16="http://schemas.microsoft.com/office/drawing/2014/main" id="{C8EFFD32-6796-4679-801C-1A54C78BC50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87326" y="1816206"/>
            <a:ext cx="432235" cy="432235"/>
          </a:xfrm>
          <a:prstGeom prst="rect">
            <a:avLst/>
          </a:prstGeom>
        </p:spPr>
      </p:pic>
      <p:pic>
        <p:nvPicPr>
          <p:cNvPr id="67" name="Graphic 66">
            <a:extLst>
              <a:ext uri="{FF2B5EF4-FFF2-40B4-BE49-F238E27FC236}">
                <a16:creationId xmlns:a16="http://schemas.microsoft.com/office/drawing/2014/main" id="{C436EB79-272B-4609-AF2A-636EF2BFB808}"/>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888051" y="1816206"/>
            <a:ext cx="432235" cy="432235"/>
          </a:xfrm>
          <a:prstGeom prst="rect">
            <a:avLst/>
          </a:prstGeom>
        </p:spPr>
      </p:pic>
      <p:pic>
        <p:nvPicPr>
          <p:cNvPr id="69" name="Graphic 68">
            <a:extLst>
              <a:ext uri="{FF2B5EF4-FFF2-40B4-BE49-F238E27FC236}">
                <a16:creationId xmlns:a16="http://schemas.microsoft.com/office/drawing/2014/main" id="{D62D788E-077F-4D98-850D-7CC92E2EE144}"/>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88776" y="1816206"/>
            <a:ext cx="432235" cy="432235"/>
          </a:xfrm>
          <a:prstGeom prst="rect">
            <a:avLst/>
          </a:prstGeom>
        </p:spPr>
      </p:pic>
      <p:pic>
        <p:nvPicPr>
          <p:cNvPr id="71" name="Graphic 70">
            <a:extLst>
              <a:ext uri="{FF2B5EF4-FFF2-40B4-BE49-F238E27FC236}">
                <a16:creationId xmlns:a16="http://schemas.microsoft.com/office/drawing/2014/main" id="{CE82F0E1-FB47-490A-8F84-F6C7BE3E7276}"/>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489501" y="1816206"/>
            <a:ext cx="432235" cy="432235"/>
          </a:xfrm>
          <a:prstGeom prst="rect">
            <a:avLst/>
          </a:prstGeom>
        </p:spPr>
      </p:pic>
      <p:pic>
        <p:nvPicPr>
          <p:cNvPr id="73" name="Graphic 72">
            <a:extLst>
              <a:ext uri="{FF2B5EF4-FFF2-40B4-BE49-F238E27FC236}">
                <a16:creationId xmlns:a16="http://schemas.microsoft.com/office/drawing/2014/main" id="{465D353A-C84E-473E-AD37-D57F582CF67D}"/>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90226" y="1816206"/>
            <a:ext cx="432235" cy="432235"/>
          </a:xfrm>
          <a:prstGeom prst="rect">
            <a:avLst/>
          </a:prstGeom>
        </p:spPr>
      </p:pic>
      <p:pic>
        <p:nvPicPr>
          <p:cNvPr id="75" name="Graphic 74">
            <a:extLst>
              <a:ext uri="{FF2B5EF4-FFF2-40B4-BE49-F238E27FC236}">
                <a16:creationId xmlns:a16="http://schemas.microsoft.com/office/drawing/2014/main" id="{0258AA67-15E8-4AD0-836B-6EA7D6CEBF4E}"/>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090951" y="1816206"/>
            <a:ext cx="432235" cy="432235"/>
          </a:xfrm>
          <a:prstGeom prst="rect">
            <a:avLst/>
          </a:prstGeom>
        </p:spPr>
      </p:pic>
      <p:pic>
        <p:nvPicPr>
          <p:cNvPr id="77" name="Graphic 76">
            <a:extLst>
              <a:ext uri="{FF2B5EF4-FFF2-40B4-BE49-F238E27FC236}">
                <a16:creationId xmlns:a16="http://schemas.microsoft.com/office/drawing/2014/main" id="{378C4ABD-9189-42AF-B0F7-2382137E0482}"/>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891676" y="1816206"/>
            <a:ext cx="432235" cy="432235"/>
          </a:xfrm>
          <a:prstGeom prst="rect">
            <a:avLst/>
          </a:prstGeom>
        </p:spPr>
      </p:pic>
      <p:pic>
        <p:nvPicPr>
          <p:cNvPr id="79" name="Graphic 78">
            <a:extLst>
              <a:ext uri="{FF2B5EF4-FFF2-40B4-BE49-F238E27FC236}">
                <a16:creationId xmlns:a16="http://schemas.microsoft.com/office/drawing/2014/main" id="{52A431D4-A3A5-431A-A43F-A76CC32C1043}"/>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692401" y="1816206"/>
            <a:ext cx="432235" cy="432235"/>
          </a:xfrm>
          <a:prstGeom prst="rect">
            <a:avLst/>
          </a:prstGeom>
        </p:spPr>
      </p:pic>
      <p:pic>
        <p:nvPicPr>
          <p:cNvPr id="81" name="Graphic 80">
            <a:extLst>
              <a:ext uri="{FF2B5EF4-FFF2-40B4-BE49-F238E27FC236}">
                <a16:creationId xmlns:a16="http://schemas.microsoft.com/office/drawing/2014/main" id="{1E1FD62D-1B55-4C1A-AFD1-D21E2EF9570D}"/>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493126" y="1816206"/>
            <a:ext cx="432235" cy="432235"/>
          </a:xfrm>
          <a:prstGeom prst="rect">
            <a:avLst/>
          </a:prstGeom>
        </p:spPr>
      </p:pic>
      <p:pic>
        <p:nvPicPr>
          <p:cNvPr id="83" name="Graphic 82">
            <a:extLst>
              <a:ext uri="{FF2B5EF4-FFF2-40B4-BE49-F238E27FC236}">
                <a16:creationId xmlns:a16="http://schemas.microsoft.com/office/drawing/2014/main" id="{D6A8C558-11FD-4455-A757-89033ECB5838}"/>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293851" y="1816206"/>
            <a:ext cx="432235" cy="432235"/>
          </a:xfrm>
          <a:prstGeom prst="rect">
            <a:avLst/>
          </a:prstGeom>
        </p:spPr>
      </p:pic>
      <p:pic>
        <p:nvPicPr>
          <p:cNvPr id="85" name="Graphic 84">
            <a:extLst>
              <a:ext uri="{FF2B5EF4-FFF2-40B4-BE49-F238E27FC236}">
                <a16:creationId xmlns:a16="http://schemas.microsoft.com/office/drawing/2014/main" id="{96540247-241E-4E32-8E33-DDEDC2289BDF}"/>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094576" y="1816206"/>
            <a:ext cx="432235" cy="432235"/>
          </a:xfrm>
          <a:prstGeom prst="rect">
            <a:avLst/>
          </a:prstGeom>
        </p:spPr>
      </p:pic>
      <p:pic>
        <p:nvPicPr>
          <p:cNvPr id="87" name="Graphic 86">
            <a:extLst>
              <a:ext uri="{FF2B5EF4-FFF2-40B4-BE49-F238E27FC236}">
                <a16:creationId xmlns:a16="http://schemas.microsoft.com/office/drawing/2014/main" id="{4A412BF1-C0E5-4210-AA12-DC7D8E66F119}"/>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895301" y="1816206"/>
            <a:ext cx="432235" cy="432235"/>
          </a:xfrm>
          <a:prstGeom prst="rect">
            <a:avLst/>
          </a:prstGeom>
        </p:spPr>
      </p:pic>
      <p:pic>
        <p:nvPicPr>
          <p:cNvPr id="89" name="Graphic 88">
            <a:extLst>
              <a:ext uri="{FF2B5EF4-FFF2-40B4-BE49-F238E27FC236}">
                <a16:creationId xmlns:a16="http://schemas.microsoft.com/office/drawing/2014/main" id="{0498BE53-2CA7-4C68-9224-EC63D35F685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96026" y="1816206"/>
            <a:ext cx="432235" cy="432235"/>
          </a:xfrm>
          <a:prstGeom prst="rect">
            <a:avLst/>
          </a:prstGeom>
        </p:spPr>
      </p:pic>
      <p:pic>
        <p:nvPicPr>
          <p:cNvPr id="91" name="Graphic 90">
            <a:extLst>
              <a:ext uri="{FF2B5EF4-FFF2-40B4-BE49-F238E27FC236}">
                <a16:creationId xmlns:a16="http://schemas.microsoft.com/office/drawing/2014/main" id="{DB73B1A7-0DD7-4D0F-8039-282F9CE619B1}"/>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96751" y="1816206"/>
            <a:ext cx="432235" cy="432235"/>
          </a:xfrm>
          <a:prstGeom prst="rect">
            <a:avLst/>
          </a:prstGeom>
        </p:spPr>
      </p:pic>
      <p:pic>
        <p:nvPicPr>
          <p:cNvPr id="93" name="Graphic 92">
            <a:extLst>
              <a:ext uri="{FF2B5EF4-FFF2-40B4-BE49-F238E27FC236}">
                <a16:creationId xmlns:a16="http://schemas.microsoft.com/office/drawing/2014/main" id="{EDD504DC-1BF6-40AA-8FA2-D9FF712E6F6C}"/>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86601" y="2435804"/>
            <a:ext cx="432235" cy="432235"/>
          </a:xfrm>
          <a:prstGeom prst="rect">
            <a:avLst/>
          </a:prstGeom>
        </p:spPr>
      </p:pic>
      <p:pic>
        <p:nvPicPr>
          <p:cNvPr id="95" name="Graphic 94">
            <a:extLst>
              <a:ext uri="{FF2B5EF4-FFF2-40B4-BE49-F238E27FC236}">
                <a16:creationId xmlns:a16="http://schemas.microsoft.com/office/drawing/2014/main" id="{57873BA0-7E3C-411C-BD5A-2F1C5EB4B28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87326" y="2435804"/>
            <a:ext cx="432235" cy="432235"/>
          </a:xfrm>
          <a:prstGeom prst="rect">
            <a:avLst/>
          </a:prstGeom>
        </p:spPr>
      </p:pic>
      <p:pic>
        <p:nvPicPr>
          <p:cNvPr id="97" name="Graphic 96">
            <a:extLst>
              <a:ext uri="{FF2B5EF4-FFF2-40B4-BE49-F238E27FC236}">
                <a16:creationId xmlns:a16="http://schemas.microsoft.com/office/drawing/2014/main" id="{78E6A797-0F8B-4323-91C0-368244021097}"/>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888051" y="2435804"/>
            <a:ext cx="432235" cy="432235"/>
          </a:xfrm>
          <a:prstGeom prst="rect">
            <a:avLst/>
          </a:prstGeom>
        </p:spPr>
      </p:pic>
      <p:pic>
        <p:nvPicPr>
          <p:cNvPr id="99" name="Graphic 98">
            <a:extLst>
              <a:ext uri="{FF2B5EF4-FFF2-40B4-BE49-F238E27FC236}">
                <a16:creationId xmlns:a16="http://schemas.microsoft.com/office/drawing/2014/main" id="{0599D4D2-5FBF-4A3B-B2B2-F205EA33E3BC}"/>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88776" y="2435804"/>
            <a:ext cx="432235" cy="432235"/>
          </a:xfrm>
          <a:prstGeom prst="rect">
            <a:avLst/>
          </a:prstGeom>
        </p:spPr>
      </p:pic>
      <p:pic>
        <p:nvPicPr>
          <p:cNvPr id="101" name="Graphic 100">
            <a:extLst>
              <a:ext uri="{FF2B5EF4-FFF2-40B4-BE49-F238E27FC236}">
                <a16:creationId xmlns:a16="http://schemas.microsoft.com/office/drawing/2014/main" id="{60A8B8E7-E90B-4D0B-ABA0-FCF5F72E5BA7}"/>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489501" y="2435804"/>
            <a:ext cx="432235" cy="432235"/>
          </a:xfrm>
          <a:prstGeom prst="rect">
            <a:avLst/>
          </a:prstGeom>
        </p:spPr>
      </p:pic>
      <p:pic>
        <p:nvPicPr>
          <p:cNvPr id="103" name="Graphic 102">
            <a:extLst>
              <a:ext uri="{FF2B5EF4-FFF2-40B4-BE49-F238E27FC236}">
                <a16:creationId xmlns:a16="http://schemas.microsoft.com/office/drawing/2014/main" id="{AFF32E13-DE98-4186-ACF8-B9F273B0740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290226" y="2435804"/>
            <a:ext cx="432235" cy="432235"/>
          </a:xfrm>
          <a:prstGeom prst="rect">
            <a:avLst/>
          </a:prstGeom>
        </p:spPr>
      </p:pic>
      <p:pic>
        <p:nvPicPr>
          <p:cNvPr id="105" name="Graphic 104">
            <a:extLst>
              <a:ext uri="{FF2B5EF4-FFF2-40B4-BE49-F238E27FC236}">
                <a16:creationId xmlns:a16="http://schemas.microsoft.com/office/drawing/2014/main" id="{9300BF0F-0E41-4C5A-81D2-A2F34F05BF19}"/>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090951" y="2435804"/>
            <a:ext cx="432235" cy="432235"/>
          </a:xfrm>
          <a:prstGeom prst="rect">
            <a:avLst/>
          </a:prstGeom>
        </p:spPr>
      </p:pic>
      <p:pic>
        <p:nvPicPr>
          <p:cNvPr id="107" name="Graphic 106">
            <a:extLst>
              <a:ext uri="{FF2B5EF4-FFF2-40B4-BE49-F238E27FC236}">
                <a16:creationId xmlns:a16="http://schemas.microsoft.com/office/drawing/2014/main" id="{5D00DC7E-AC85-452B-9A6D-400711AE5CD8}"/>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891676" y="2435804"/>
            <a:ext cx="432235" cy="432235"/>
          </a:xfrm>
          <a:prstGeom prst="rect">
            <a:avLst/>
          </a:prstGeom>
        </p:spPr>
      </p:pic>
      <p:pic>
        <p:nvPicPr>
          <p:cNvPr id="109" name="Graphic 108">
            <a:extLst>
              <a:ext uri="{FF2B5EF4-FFF2-40B4-BE49-F238E27FC236}">
                <a16:creationId xmlns:a16="http://schemas.microsoft.com/office/drawing/2014/main" id="{F2E03096-F824-4EBD-BCF2-6BDD43A7CEF4}"/>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692401" y="2435804"/>
            <a:ext cx="432235" cy="432235"/>
          </a:xfrm>
          <a:prstGeom prst="rect">
            <a:avLst/>
          </a:prstGeom>
        </p:spPr>
      </p:pic>
      <p:pic>
        <p:nvPicPr>
          <p:cNvPr id="111" name="Graphic 110">
            <a:extLst>
              <a:ext uri="{FF2B5EF4-FFF2-40B4-BE49-F238E27FC236}">
                <a16:creationId xmlns:a16="http://schemas.microsoft.com/office/drawing/2014/main" id="{9C1916F0-2EE1-4F9A-90F5-431B812F82E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493126" y="2435804"/>
            <a:ext cx="432235" cy="432235"/>
          </a:xfrm>
          <a:prstGeom prst="rect">
            <a:avLst/>
          </a:prstGeom>
        </p:spPr>
      </p:pic>
      <p:pic>
        <p:nvPicPr>
          <p:cNvPr id="113" name="Graphic 112">
            <a:extLst>
              <a:ext uri="{FF2B5EF4-FFF2-40B4-BE49-F238E27FC236}">
                <a16:creationId xmlns:a16="http://schemas.microsoft.com/office/drawing/2014/main" id="{7596481C-3F53-4894-8401-8997A7A936A6}"/>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293851" y="2435804"/>
            <a:ext cx="432235" cy="432235"/>
          </a:xfrm>
          <a:prstGeom prst="rect">
            <a:avLst/>
          </a:prstGeom>
        </p:spPr>
      </p:pic>
      <p:pic>
        <p:nvPicPr>
          <p:cNvPr id="115" name="Graphic 114">
            <a:extLst>
              <a:ext uri="{FF2B5EF4-FFF2-40B4-BE49-F238E27FC236}">
                <a16:creationId xmlns:a16="http://schemas.microsoft.com/office/drawing/2014/main" id="{06CFA0E6-1038-4ADE-9049-7871A3061F6A}"/>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094576" y="2435804"/>
            <a:ext cx="432235" cy="432235"/>
          </a:xfrm>
          <a:prstGeom prst="rect">
            <a:avLst/>
          </a:prstGeom>
        </p:spPr>
      </p:pic>
      <p:pic>
        <p:nvPicPr>
          <p:cNvPr id="117" name="Graphic 116">
            <a:extLst>
              <a:ext uri="{FF2B5EF4-FFF2-40B4-BE49-F238E27FC236}">
                <a16:creationId xmlns:a16="http://schemas.microsoft.com/office/drawing/2014/main" id="{76C75BBC-C94E-4679-B09B-7BECF2577615}"/>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895301" y="2435804"/>
            <a:ext cx="432235" cy="432235"/>
          </a:xfrm>
          <a:prstGeom prst="rect">
            <a:avLst/>
          </a:prstGeom>
        </p:spPr>
      </p:pic>
      <p:pic>
        <p:nvPicPr>
          <p:cNvPr id="119" name="Graphic 118">
            <a:extLst>
              <a:ext uri="{FF2B5EF4-FFF2-40B4-BE49-F238E27FC236}">
                <a16:creationId xmlns:a16="http://schemas.microsoft.com/office/drawing/2014/main" id="{4E0AED8F-87AC-419A-B571-89361F7415B0}"/>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696026" y="2435804"/>
            <a:ext cx="432235" cy="432235"/>
          </a:xfrm>
          <a:prstGeom prst="rect">
            <a:avLst/>
          </a:prstGeom>
        </p:spPr>
      </p:pic>
      <p:pic>
        <p:nvPicPr>
          <p:cNvPr id="121" name="Graphic 120">
            <a:extLst>
              <a:ext uri="{FF2B5EF4-FFF2-40B4-BE49-F238E27FC236}">
                <a16:creationId xmlns:a16="http://schemas.microsoft.com/office/drawing/2014/main" id="{BFB5A836-40CB-45FE-91EE-242083C5E8BB}"/>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496751" y="2435804"/>
            <a:ext cx="432235" cy="432235"/>
          </a:xfrm>
          <a:prstGeom prst="rect">
            <a:avLst/>
          </a:prstGeom>
        </p:spPr>
      </p:pic>
      <p:pic>
        <p:nvPicPr>
          <p:cNvPr id="123" name="Graphic 122">
            <a:extLst>
              <a:ext uri="{FF2B5EF4-FFF2-40B4-BE49-F238E27FC236}">
                <a16:creationId xmlns:a16="http://schemas.microsoft.com/office/drawing/2014/main" id="{6D946423-E5FD-4058-80D1-1EA3D4852F6C}"/>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286601" y="3055402"/>
            <a:ext cx="432235" cy="432235"/>
          </a:xfrm>
          <a:prstGeom prst="rect">
            <a:avLst/>
          </a:prstGeom>
        </p:spPr>
      </p:pic>
      <p:pic>
        <p:nvPicPr>
          <p:cNvPr id="125" name="Graphic 124">
            <a:extLst>
              <a:ext uri="{FF2B5EF4-FFF2-40B4-BE49-F238E27FC236}">
                <a16:creationId xmlns:a16="http://schemas.microsoft.com/office/drawing/2014/main" id="{C6A979C5-9F43-4FCC-B874-276859E35386}"/>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87326" y="3055402"/>
            <a:ext cx="432235" cy="432235"/>
          </a:xfrm>
          <a:prstGeom prst="rect">
            <a:avLst/>
          </a:prstGeom>
        </p:spPr>
      </p:pic>
      <p:pic>
        <p:nvPicPr>
          <p:cNvPr id="127" name="Graphic 126">
            <a:extLst>
              <a:ext uri="{FF2B5EF4-FFF2-40B4-BE49-F238E27FC236}">
                <a16:creationId xmlns:a16="http://schemas.microsoft.com/office/drawing/2014/main" id="{46E7AE66-C498-47DB-B874-2417FF42E02F}"/>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888051" y="3055402"/>
            <a:ext cx="432235" cy="432235"/>
          </a:xfrm>
          <a:prstGeom prst="rect">
            <a:avLst/>
          </a:prstGeom>
        </p:spPr>
      </p:pic>
      <p:pic>
        <p:nvPicPr>
          <p:cNvPr id="129" name="Graphic 128">
            <a:extLst>
              <a:ext uri="{FF2B5EF4-FFF2-40B4-BE49-F238E27FC236}">
                <a16:creationId xmlns:a16="http://schemas.microsoft.com/office/drawing/2014/main" id="{BE899E96-D182-4308-AF1C-F357F04A1561}"/>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88776" y="3055402"/>
            <a:ext cx="432235" cy="432235"/>
          </a:xfrm>
          <a:prstGeom prst="rect">
            <a:avLst/>
          </a:prstGeom>
        </p:spPr>
      </p:pic>
      <p:pic>
        <p:nvPicPr>
          <p:cNvPr id="131" name="Graphic 130">
            <a:extLst>
              <a:ext uri="{FF2B5EF4-FFF2-40B4-BE49-F238E27FC236}">
                <a16:creationId xmlns:a16="http://schemas.microsoft.com/office/drawing/2014/main" id="{BD8A0570-32E2-4532-A870-3F04A4468353}"/>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489501" y="3055402"/>
            <a:ext cx="432235" cy="432235"/>
          </a:xfrm>
          <a:prstGeom prst="rect">
            <a:avLst/>
          </a:prstGeom>
        </p:spPr>
      </p:pic>
      <p:pic>
        <p:nvPicPr>
          <p:cNvPr id="133" name="Graphic 132">
            <a:extLst>
              <a:ext uri="{FF2B5EF4-FFF2-40B4-BE49-F238E27FC236}">
                <a16:creationId xmlns:a16="http://schemas.microsoft.com/office/drawing/2014/main" id="{9F697213-3B90-48F0-A261-A38161DB3108}"/>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290226" y="3055402"/>
            <a:ext cx="432235" cy="432235"/>
          </a:xfrm>
          <a:prstGeom prst="rect">
            <a:avLst/>
          </a:prstGeom>
        </p:spPr>
      </p:pic>
      <p:pic>
        <p:nvPicPr>
          <p:cNvPr id="135" name="Graphic 134">
            <a:extLst>
              <a:ext uri="{FF2B5EF4-FFF2-40B4-BE49-F238E27FC236}">
                <a16:creationId xmlns:a16="http://schemas.microsoft.com/office/drawing/2014/main" id="{4264770C-7EAD-45C8-9BB8-0894D5FBFBAC}"/>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090951" y="3055402"/>
            <a:ext cx="432235" cy="432235"/>
          </a:xfrm>
          <a:prstGeom prst="rect">
            <a:avLst/>
          </a:prstGeom>
        </p:spPr>
      </p:pic>
      <p:pic>
        <p:nvPicPr>
          <p:cNvPr id="137" name="Graphic 136">
            <a:extLst>
              <a:ext uri="{FF2B5EF4-FFF2-40B4-BE49-F238E27FC236}">
                <a16:creationId xmlns:a16="http://schemas.microsoft.com/office/drawing/2014/main" id="{EEE11D05-4C6C-4C8E-879A-8F8D72C810C7}"/>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91676" y="3055402"/>
            <a:ext cx="432235" cy="432235"/>
          </a:xfrm>
          <a:prstGeom prst="rect">
            <a:avLst/>
          </a:prstGeom>
        </p:spPr>
      </p:pic>
      <p:pic>
        <p:nvPicPr>
          <p:cNvPr id="139" name="Graphic 138">
            <a:extLst>
              <a:ext uri="{FF2B5EF4-FFF2-40B4-BE49-F238E27FC236}">
                <a16:creationId xmlns:a16="http://schemas.microsoft.com/office/drawing/2014/main" id="{2A2C5474-8A9C-45CC-934B-03B6832A6D2D}"/>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692401" y="3055402"/>
            <a:ext cx="432235" cy="432235"/>
          </a:xfrm>
          <a:prstGeom prst="rect">
            <a:avLst/>
          </a:prstGeom>
        </p:spPr>
      </p:pic>
      <p:pic>
        <p:nvPicPr>
          <p:cNvPr id="141" name="Graphic 140">
            <a:extLst>
              <a:ext uri="{FF2B5EF4-FFF2-40B4-BE49-F238E27FC236}">
                <a16:creationId xmlns:a16="http://schemas.microsoft.com/office/drawing/2014/main" id="{893B828F-1B1E-42DF-88E7-706333177561}"/>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493126" y="3055402"/>
            <a:ext cx="432235" cy="432235"/>
          </a:xfrm>
          <a:prstGeom prst="rect">
            <a:avLst/>
          </a:prstGeom>
        </p:spPr>
      </p:pic>
      <p:pic>
        <p:nvPicPr>
          <p:cNvPr id="143" name="Graphic 142">
            <a:extLst>
              <a:ext uri="{FF2B5EF4-FFF2-40B4-BE49-F238E27FC236}">
                <a16:creationId xmlns:a16="http://schemas.microsoft.com/office/drawing/2014/main" id="{BEC8688E-4796-49E1-92FD-55CC754DCA2C}"/>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293851" y="3055402"/>
            <a:ext cx="432235" cy="432235"/>
          </a:xfrm>
          <a:prstGeom prst="rect">
            <a:avLst/>
          </a:prstGeom>
        </p:spPr>
      </p:pic>
      <p:pic>
        <p:nvPicPr>
          <p:cNvPr id="145" name="Graphic 144">
            <a:extLst>
              <a:ext uri="{FF2B5EF4-FFF2-40B4-BE49-F238E27FC236}">
                <a16:creationId xmlns:a16="http://schemas.microsoft.com/office/drawing/2014/main" id="{74FE6039-A188-4D62-9575-18831895C8B1}"/>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094576" y="3055402"/>
            <a:ext cx="432235" cy="432235"/>
          </a:xfrm>
          <a:prstGeom prst="rect">
            <a:avLst/>
          </a:prstGeom>
        </p:spPr>
      </p:pic>
      <p:pic>
        <p:nvPicPr>
          <p:cNvPr id="147" name="Graphic 146">
            <a:extLst>
              <a:ext uri="{FF2B5EF4-FFF2-40B4-BE49-F238E27FC236}">
                <a16:creationId xmlns:a16="http://schemas.microsoft.com/office/drawing/2014/main" id="{5E0FA040-4572-4FBF-97B8-A88119EA9B30}"/>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895301" y="3055402"/>
            <a:ext cx="432235" cy="432235"/>
          </a:xfrm>
          <a:prstGeom prst="rect">
            <a:avLst/>
          </a:prstGeom>
        </p:spPr>
      </p:pic>
      <p:pic>
        <p:nvPicPr>
          <p:cNvPr id="149" name="Graphic 148">
            <a:extLst>
              <a:ext uri="{FF2B5EF4-FFF2-40B4-BE49-F238E27FC236}">
                <a16:creationId xmlns:a16="http://schemas.microsoft.com/office/drawing/2014/main" id="{FF7FF4F5-A15F-4DFE-8E33-94B24E3C9B29}"/>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696026" y="3055402"/>
            <a:ext cx="432235" cy="432235"/>
          </a:xfrm>
          <a:prstGeom prst="rect">
            <a:avLst/>
          </a:prstGeom>
        </p:spPr>
      </p:pic>
      <p:pic>
        <p:nvPicPr>
          <p:cNvPr id="151" name="Graphic 150">
            <a:extLst>
              <a:ext uri="{FF2B5EF4-FFF2-40B4-BE49-F238E27FC236}">
                <a16:creationId xmlns:a16="http://schemas.microsoft.com/office/drawing/2014/main" id="{64900348-A8E4-4E2E-8C06-A93A87C5AE7B}"/>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496751" y="3055402"/>
            <a:ext cx="432235" cy="432235"/>
          </a:xfrm>
          <a:prstGeom prst="rect">
            <a:avLst/>
          </a:prstGeom>
        </p:spPr>
      </p:pic>
      <p:pic>
        <p:nvPicPr>
          <p:cNvPr id="153" name="Graphic 152">
            <a:extLst>
              <a:ext uri="{FF2B5EF4-FFF2-40B4-BE49-F238E27FC236}">
                <a16:creationId xmlns:a16="http://schemas.microsoft.com/office/drawing/2014/main" id="{27539244-7E67-40B4-981B-42B4E9ABE6F1}"/>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286601" y="3675000"/>
            <a:ext cx="432235" cy="432235"/>
          </a:xfrm>
          <a:prstGeom prst="rect">
            <a:avLst/>
          </a:prstGeom>
        </p:spPr>
      </p:pic>
      <p:pic>
        <p:nvPicPr>
          <p:cNvPr id="155" name="Graphic 154">
            <a:extLst>
              <a:ext uri="{FF2B5EF4-FFF2-40B4-BE49-F238E27FC236}">
                <a16:creationId xmlns:a16="http://schemas.microsoft.com/office/drawing/2014/main" id="{87875B88-DD9B-48B8-BD09-3621378B9FE3}"/>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087326" y="3675000"/>
            <a:ext cx="432235" cy="432235"/>
          </a:xfrm>
          <a:prstGeom prst="rect">
            <a:avLst/>
          </a:prstGeom>
        </p:spPr>
      </p:pic>
      <p:pic>
        <p:nvPicPr>
          <p:cNvPr id="157" name="Graphic 156">
            <a:extLst>
              <a:ext uri="{FF2B5EF4-FFF2-40B4-BE49-F238E27FC236}">
                <a16:creationId xmlns:a16="http://schemas.microsoft.com/office/drawing/2014/main" id="{E0DD32B3-48F7-4D28-8A54-58D3E4190957}"/>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888051" y="3675000"/>
            <a:ext cx="432235" cy="432235"/>
          </a:xfrm>
          <a:prstGeom prst="rect">
            <a:avLst/>
          </a:prstGeom>
        </p:spPr>
      </p:pic>
      <p:pic>
        <p:nvPicPr>
          <p:cNvPr id="159" name="Graphic 158">
            <a:extLst>
              <a:ext uri="{FF2B5EF4-FFF2-40B4-BE49-F238E27FC236}">
                <a16:creationId xmlns:a16="http://schemas.microsoft.com/office/drawing/2014/main" id="{0066322C-5550-44C7-8537-7E138A30A20C}"/>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688776" y="3675000"/>
            <a:ext cx="432235" cy="432235"/>
          </a:xfrm>
          <a:prstGeom prst="rect">
            <a:avLst/>
          </a:prstGeom>
        </p:spPr>
      </p:pic>
      <p:pic>
        <p:nvPicPr>
          <p:cNvPr id="161" name="Graphic 160">
            <a:extLst>
              <a:ext uri="{FF2B5EF4-FFF2-40B4-BE49-F238E27FC236}">
                <a16:creationId xmlns:a16="http://schemas.microsoft.com/office/drawing/2014/main" id="{582AD1AC-294B-4360-B724-E88243E3D23E}"/>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489501" y="3675000"/>
            <a:ext cx="432235" cy="432235"/>
          </a:xfrm>
          <a:prstGeom prst="rect">
            <a:avLst/>
          </a:prstGeom>
        </p:spPr>
      </p:pic>
      <p:pic>
        <p:nvPicPr>
          <p:cNvPr id="163" name="Graphic 162">
            <a:extLst>
              <a:ext uri="{FF2B5EF4-FFF2-40B4-BE49-F238E27FC236}">
                <a16:creationId xmlns:a16="http://schemas.microsoft.com/office/drawing/2014/main" id="{C5B913ED-E7A5-441C-8FE5-4D82D9CE9D72}"/>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290226" y="3675000"/>
            <a:ext cx="432235" cy="432235"/>
          </a:xfrm>
          <a:prstGeom prst="rect">
            <a:avLst/>
          </a:prstGeom>
        </p:spPr>
      </p:pic>
      <p:pic>
        <p:nvPicPr>
          <p:cNvPr id="165" name="Graphic 164">
            <a:extLst>
              <a:ext uri="{FF2B5EF4-FFF2-40B4-BE49-F238E27FC236}">
                <a16:creationId xmlns:a16="http://schemas.microsoft.com/office/drawing/2014/main" id="{5F6A9E45-A5B4-46CF-8357-2C49388F79B7}"/>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090951" y="3675000"/>
            <a:ext cx="432235" cy="432235"/>
          </a:xfrm>
          <a:prstGeom prst="rect">
            <a:avLst/>
          </a:prstGeom>
        </p:spPr>
      </p:pic>
      <p:pic>
        <p:nvPicPr>
          <p:cNvPr id="167" name="Graphic 166">
            <a:extLst>
              <a:ext uri="{FF2B5EF4-FFF2-40B4-BE49-F238E27FC236}">
                <a16:creationId xmlns:a16="http://schemas.microsoft.com/office/drawing/2014/main" id="{1A7A519B-AC7A-463C-91A3-C5D3B0F49BFA}"/>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891676" y="3675000"/>
            <a:ext cx="432235" cy="432235"/>
          </a:xfrm>
          <a:prstGeom prst="rect">
            <a:avLst/>
          </a:prstGeom>
        </p:spPr>
      </p:pic>
      <p:pic>
        <p:nvPicPr>
          <p:cNvPr id="169" name="Graphic 168">
            <a:extLst>
              <a:ext uri="{FF2B5EF4-FFF2-40B4-BE49-F238E27FC236}">
                <a16:creationId xmlns:a16="http://schemas.microsoft.com/office/drawing/2014/main" id="{98FF8246-090C-4179-B8E1-BCD92FE28033}"/>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692401" y="3675000"/>
            <a:ext cx="432235" cy="432235"/>
          </a:xfrm>
          <a:prstGeom prst="rect">
            <a:avLst/>
          </a:prstGeom>
        </p:spPr>
      </p:pic>
      <p:pic>
        <p:nvPicPr>
          <p:cNvPr id="171" name="Graphic 170">
            <a:extLst>
              <a:ext uri="{FF2B5EF4-FFF2-40B4-BE49-F238E27FC236}">
                <a16:creationId xmlns:a16="http://schemas.microsoft.com/office/drawing/2014/main" id="{90762044-A9A3-4972-824D-72A1D3582624}"/>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493126" y="3675000"/>
            <a:ext cx="432235" cy="432235"/>
          </a:xfrm>
          <a:prstGeom prst="rect">
            <a:avLst/>
          </a:prstGeom>
        </p:spPr>
      </p:pic>
      <p:pic>
        <p:nvPicPr>
          <p:cNvPr id="173" name="Graphic 172">
            <a:extLst>
              <a:ext uri="{FF2B5EF4-FFF2-40B4-BE49-F238E27FC236}">
                <a16:creationId xmlns:a16="http://schemas.microsoft.com/office/drawing/2014/main" id="{D7AF7614-BF9A-4A0B-A4E0-49F812813285}"/>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293851" y="3675000"/>
            <a:ext cx="432235" cy="432235"/>
          </a:xfrm>
          <a:prstGeom prst="rect">
            <a:avLst/>
          </a:prstGeom>
        </p:spPr>
      </p:pic>
      <p:pic>
        <p:nvPicPr>
          <p:cNvPr id="175" name="Graphic 174">
            <a:extLst>
              <a:ext uri="{FF2B5EF4-FFF2-40B4-BE49-F238E27FC236}">
                <a16:creationId xmlns:a16="http://schemas.microsoft.com/office/drawing/2014/main" id="{E26C3686-944E-4F0C-BDD0-634E839CFC62}"/>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094576" y="3675000"/>
            <a:ext cx="432235" cy="432235"/>
          </a:xfrm>
          <a:prstGeom prst="rect">
            <a:avLst/>
          </a:prstGeom>
        </p:spPr>
      </p:pic>
      <p:pic>
        <p:nvPicPr>
          <p:cNvPr id="177" name="Graphic 176">
            <a:extLst>
              <a:ext uri="{FF2B5EF4-FFF2-40B4-BE49-F238E27FC236}">
                <a16:creationId xmlns:a16="http://schemas.microsoft.com/office/drawing/2014/main" id="{C48B8409-FCC4-4725-B756-EC89EDE7AD42}"/>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895301" y="3675000"/>
            <a:ext cx="432235" cy="432235"/>
          </a:xfrm>
          <a:prstGeom prst="rect">
            <a:avLst/>
          </a:prstGeom>
        </p:spPr>
      </p:pic>
      <p:pic>
        <p:nvPicPr>
          <p:cNvPr id="179" name="Graphic 178">
            <a:extLst>
              <a:ext uri="{FF2B5EF4-FFF2-40B4-BE49-F238E27FC236}">
                <a16:creationId xmlns:a16="http://schemas.microsoft.com/office/drawing/2014/main" id="{80A0B36A-2B47-4448-BFDA-19A059A75598}"/>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696026" y="3675000"/>
            <a:ext cx="432235" cy="432235"/>
          </a:xfrm>
          <a:prstGeom prst="rect">
            <a:avLst/>
          </a:prstGeom>
        </p:spPr>
      </p:pic>
      <p:pic>
        <p:nvPicPr>
          <p:cNvPr id="181" name="Graphic 180">
            <a:extLst>
              <a:ext uri="{FF2B5EF4-FFF2-40B4-BE49-F238E27FC236}">
                <a16:creationId xmlns:a16="http://schemas.microsoft.com/office/drawing/2014/main" id="{214D6BCF-E02D-47E4-9D07-1906B38FD508}"/>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496751" y="3675000"/>
            <a:ext cx="432235" cy="432235"/>
          </a:xfrm>
          <a:prstGeom prst="rect">
            <a:avLst/>
          </a:prstGeom>
        </p:spPr>
      </p:pic>
      <p:pic>
        <p:nvPicPr>
          <p:cNvPr id="183" name="Graphic 182">
            <a:extLst>
              <a:ext uri="{FF2B5EF4-FFF2-40B4-BE49-F238E27FC236}">
                <a16:creationId xmlns:a16="http://schemas.microsoft.com/office/drawing/2014/main" id="{1F7A0150-F504-45E8-A206-8A6E16A56A2D}"/>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286601" y="4294598"/>
            <a:ext cx="432235" cy="432235"/>
          </a:xfrm>
          <a:prstGeom prst="rect">
            <a:avLst/>
          </a:prstGeom>
        </p:spPr>
      </p:pic>
      <p:pic>
        <p:nvPicPr>
          <p:cNvPr id="185" name="Graphic 184">
            <a:extLst>
              <a:ext uri="{FF2B5EF4-FFF2-40B4-BE49-F238E27FC236}">
                <a16:creationId xmlns:a16="http://schemas.microsoft.com/office/drawing/2014/main" id="{E1BD653A-FAD9-477E-950F-E67F36D2F02A}"/>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087326" y="4294598"/>
            <a:ext cx="432235" cy="432235"/>
          </a:xfrm>
          <a:prstGeom prst="rect">
            <a:avLst/>
          </a:prstGeom>
        </p:spPr>
      </p:pic>
      <p:pic>
        <p:nvPicPr>
          <p:cNvPr id="187" name="Graphic 186">
            <a:extLst>
              <a:ext uri="{FF2B5EF4-FFF2-40B4-BE49-F238E27FC236}">
                <a16:creationId xmlns:a16="http://schemas.microsoft.com/office/drawing/2014/main" id="{ED63325C-B214-4CEE-9F10-FEB5F47EF705}"/>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888051" y="4294598"/>
            <a:ext cx="432235" cy="432235"/>
          </a:xfrm>
          <a:prstGeom prst="rect">
            <a:avLst/>
          </a:prstGeom>
        </p:spPr>
      </p:pic>
      <p:pic>
        <p:nvPicPr>
          <p:cNvPr id="189" name="Graphic 188">
            <a:extLst>
              <a:ext uri="{FF2B5EF4-FFF2-40B4-BE49-F238E27FC236}">
                <a16:creationId xmlns:a16="http://schemas.microsoft.com/office/drawing/2014/main" id="{02F9A185-2F1F-4046-A5F8-9CE34B4FC7BB}"/>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688776" y="4294598"/>
            <a:ext cx="432235" cy="432235"/>
          </a:xfrm>
          <a:prstGeom prst="rect">
            <a:avLst/>
          </a:prstGeom>
        </p:spPr>
      </p:pic>
      <p:pic>
        <p:nvPicPr>
          <p:cNvPr id="191" name="Graphic 190">
            <a:extLst>
              <a:ext uri="{FF2B5EF4-FFF2-40B4-BE49-F238E27FC236}">
                <a16:creationId xmlns:a16="http://schemas.microsoft.com/office/drawing/2014/main" id="{51564F85-0735-4A9B-AB81-64BA260A62D3}"/>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489501" y="4294598"/>
            <a:ext cx="432235" cy="432235"/>
          </a:xfrm>
          <a:prstGeom prst="rect">
            <a:avLst/>
          </a:prstGeom>
        </p:spPr>
      </p:pic>
      <p:pic>
        <p:nvPicPr>
          <p:cNvPr id="193" name="Graphic 192">
            <a:extLst>
              <a:ext uri="{FF2B5EF4-FFF2-40B4-BE49-F238E27FC236}">
                <a16:creationId xmlns:a16="http://schemas.microsoft.com/office/drawing/2014/main" id="{19AC2E93-0F83-4014-8F6C-ED477045F375}"/>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290226" y="4294598"/>
            <a:ext cx="432235" cy="432235"/>
          </a:xfrm>
          <a:prstGeom prst="rect">
            <a:avLst/>
          </a:prstGeom>
        </p:spPr>
      </p:pic>
      <p:pic>
        <p:nvPicPr>
          <p:cNvPr id="195" name="Graphic 194">
            <a:extLst>
              <a:ext uri="{FF2B5EF4-FFF2-40B4-BE49-F238E27FC236}">
                <a16:creationId xmlns:a16="http://schemas.microsoft.com/office/drawing/2014/main" id="{3C781ACB-DB0B-4F58-BFF7-244D268BEF41}"/>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090951" y="4294598"/>
            <a:ext cx="432235" cy="432235"/>
          </a:xfrm>
          <a:prstGeom prst="rect">
            <a:avLst/>
          </a:prstGeom>
        </p:spPr>
      </p:pic>
      <p:pic>
        <p:nvPicPr>
          <p:cNvPr id="197" name="Graphic 196">
            <a:extLst>
              <a:ext uri="{FF2B5EF4-FFF2-40B4-BE49-F238E27FC236}">
                <a16:creationId xmlns:a16="http://schemas.microsoft.com/office/drawing/2014/main" id="{AA9C2F30-F061-4C40-B123-F60565003EAE}"/>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891676" y="4294598"/>
            <a:ext cx="432235" cy="432235"/>
          </a:xfrm>
          <a:prstGeom prst="rect">
            <a:avLst/>
          </a:prstGeom>
        </p:spPr>
      </p:pic>
      <p:pic>
        <p:nvPicPr>
          <p:cNvPr id="199" name="Graphic 198">
            <a:extLst>
              <a:ext uri="{FF2B5EF4-FFF2-40B4-BE49-F238E27FC236}">
                <a16:creationId xmlns:a16="http://schemas.microsoft.com/office/drawing/2014/main" id="{EE9C76EF-E1F1-4EB8-A8F9-17EB1D4180C6}"/>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692401" y="4294598"/>
            <a:ext cx="432235" cy="432235"/>
          </a:xfrm>
          <a:prstGeom prst="rect">
            <a:avLst/>
          </a:prstGeom>
        </p:spPr>
      </p:pic>
      <p:pic>
        <p:nvPicPr>
          <p:cNvPr id="201" name="Graphic 200">
            <a:extLst>
              <a:ext uri="{FF2B5EF4-FFF2-40B4-BE49-F238E27FC236}">
                <a16:creationId xmlns:a16="http://schemas.microsoft.com/office/drawing/2014/main" id="{2BA8B265-F26B-4024-A2F3-1551BD9DCC05}"/>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493126" y="4294598"/>
            <a:ext cx="432235" cy="432235"/>
          </a:xfrm>
          <a:prstGeom prst="rect">
            <a:avLst/>
          </a:prstGeom>
        </p:spPr>
      </p:pic>
      <p:pic>
        <p:nvPicPr>
          <p:cNvPr id="203" name="Graphic 202">
            <a:extLst>
              <a:ext uri="{FF2B5EF4-FFF2-40B4-BE49-F238E27FC236}">
                <a16:creationId xmlns:a16="http://schemas.microsoft.com/office/drawing/2014/main" id="{5758A922-DB13-4E9D-A240-CEFB94F0F19D}"/>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293851" y="4294598"/>
            <a:ext cx="432235" cy="432235"/>
          </a:xfrm>
          <a:prstGeom prst="rect">
            <a:avLst/>
          </a:prstGeom>
        </p:spPr>
      </p:pic>
      <p:pic>
        <p:nvPicPr>
          <p:cNvPr id="205" name="Graphic 204">
            <a:extLst>
              <a:ext uri="{FF2B5EF4-FFF2-40B4-BE49-F238E27FC236}">
                <a16:creationId xmlns:a16="http://schemas.microsoft.com/office/drawing/2014/main" id="{81AF7BA3-EBF8-4A65-B20D-246CDAC15E9F}"/>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094576" y="4294598"/>
            <a:ext cx="432235" cy="432235"/>
          </a:xfrm>
          <a:prstGeom prst="rect">
            <a:avLst/>
          </a:prstGeom>
        </p:spPr>
      </p:pic>
      <p:pic>
        <p:nvPicPr>
          <p:cNvPr id="207" name="Graphic 206">
            <a:extLst>
              <a:ext uri="{FF2B5EF4-FFF2-40B4-BE49-F238E27FC236}">
                <a16:creationId xmlns:a16="http://schemas.microsoft.com/office/drawing/2014/main" id="{336803B7-F64B-4A78-9C58-EF60A2DB5663}"/>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895301" y="4294598"/>
            <a:ext cx="432235" cy="432235"/>
          </a:xfrm>
          <a:prstGeom prst="rect">
            <a:avLst/>
          </a:prstGeom>
        </p:spPr>
      </p:pic>
      <p:pic>
        <p:nvPicPr>
          <p:cNvPr id="209" name="Graphic 208">
            <a:extLst>
              <a:ext uri="{FF2B5EF4-FFF2-40B4-BE49-F238E27FC236}">
                <a16:creationId xmlns:a16="http://schemas.microsoft.com/office/drawing/2014/main" id="{C7A6ADCD-E274-4707-B4E8-0076F6C979BA}"/>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696026" y="4294598"/>
            <a:ext cx="432235" cy="432235"/>
          </a:xfrm>
          <a:prstGeom prst="rect">
            <a:avLst/>
          </a:prstGeom>
        </p:spPr>
      </p:pic>
      <p:pic>
        <p:nvPicPr>
          <p:cNvPr id="211" name="Graphic 210">
            <a:extLst>
              <a:ext uri="{FF2B5EF4-FFF2-40B4-BE49-F238E27FC236}">
                <a16:creationId xmlns:a16="http://schemas.microsoft.com/office/drawing/2014/main" id="{EAD620A2-0DCC-43A0-B6C1-C58257ED2ED7}"/>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496751" y="4294598"/>
            <a:ext cx="432235" cy="432235"/>
          </a:xfrm>
          <a:prstGeom prst="rect">
            <a:avLst/>
          </a:prstGeom>
        </p:spPr>
      </p:pic>
      <p:pic>
        <p:nvPicPr>
          <p:cNvPr id="213" name="Graphic 212">
            <a:extLst>
              <a:ext uri="{FF2B5EF4-FFF2-40B4-BE49-F238E27FC236}">
                <a16:creationId xmlns:a16="http://schemas.microsoft.com/office/drawing/2014/main" id="{302D0E7E-C9B6-43B1-9060-F06269A79DF9}"/>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286601" y="4914196"/>
            <a:ext cx="432235" cy="432235"/>
          </a:xfrm>
          <a:prstGeom prst="rect">
            <a:avLst/>
          </a:prstGeom>
        </p:spPr>
      </p:pic>
      <p:pic>
        <p:nvPicPr>
          <p:cNvPr id="215" name="Graphic 214">
            <a:extLst>
              <a:ext uri="{FF2B5EF4-FFF2-40B4-BE49-F238E27FC236}">
                <a16:creationId xmlns:a16="http://schemas.microsoft.com/office/drawing/2014/main" id="{B74B731C-99B6-4C51-82C4-7C442884F6FD}"/>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087326" y="4914196"/>
            <a:ext cx="432235" cy="432235"/>
          </a:xfrm>
          <a:prstGeom prst="rect">
            <a:avLst/>
          </a:prstGeom>
        </p:spPr>
      </p:pic>
      <p:pic>
        <p:nvPicPr>
          <p:cNvPr id="217" name="Graphic 216">
            <a:extLst>
              <a:ext uri="{FF2B5EF4-FFF2-40B4-BE49-F238E27FC236}">
                <a16:creationId xmlns:a16="http://schemas.microsoft.com/office/drawing/2014/main" id="{54319185-3B94-4569-82ED-2F3CC888C155}"/>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888051" y="4914196"/>
            <a:ext cx="432235" cy="432235"/>
          </a:xfrm>
          <a:prstGeom prst="rect">
            <a:avLst/>
          </a:prstGeom>
        </p:spPr>
      </p:pic>
      <p:pic>
        <p:nvPicPr>
          <p:cNvPr id="219" name="Graphic 218">
            <a:extLst>
              <a:ext uri="{FF2B5EF4-FFF2-40B4-BE49-F238E27FC236}">
                <a16:creationId xmlns:a16="http://schemas.microsoft.com/office/drawing/2014/main" id="{9F9BF52A-5D24-40A9-B814-4833443EC668}"/>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688776" y="4914196"/>
            <a:ext cx="432235" cy="432235"/>
          </a:xfrm>
          <a:prstGeom prst="rect">
            <a:avLst/>
          </a:prstGeom>
        </p:spPr>
      </p:pic>
      <p:pic>
        <p:nvPicPr>
          <p:cNvPr id="221" name="Graphic 220">
            <a:extLst>
              <a:ext uri="{FF2B5EF4-FFF2-40B4-BE49-F238E27FC236}">
                <a16:creationId xmlns:a16="http://schemas.microsoft.com/office/drawing/2014/main" id="{D737E868-1749-4079-8AF2-2FCB5B887001}"/>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489501" y="4914196"/>
            <a:ext cx="432235" cy="432235"/>
          </a:xfrm>
          <a:prstGeom prst="rect">
            <a:avLst/>
          </a:prstGeom>
        </p:spPr>
      </p:pic>
      <p:pic>
        <p:nvPicPr>
          <p:cNvPr id="223" name="Graphic 222">
            <a:extLst>
              <a:ext uri="{FF2B5EF4-FFF2-40B4-BE49-F238E27FC236}">
                <a16:creationId xmlns:a16="http://schemas.microsoft.com/office/drawing/2014/main" id="{ECF8F560-6C68-4A68-A9F0-E04F2C5A4E40}"/>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4290226" y="4914196"/>
            <a:ext cx="432235" cy="432235"/>
          </a:xfrm>
          <a:prstGeom prst="rect">
            <a:avLst/>
          </a:prstGeom>
        </p:spPr>
      </p:pic>
      <p:pic>
        <p:nvPicPr>
          <p:cNvPr id="225" name="Graphic 224">
            <a:extLst>
              <a:ext uri="{FF2B5EF4-FFF2-40B4-BE49-F238E27FC236}">
                <a16:creationId xmlns:a16="http://schemas.microsoft.com/office/drawing/2014/main" id="{47ABDC69-C7AA-4376-8FB0-1270A442F5CE}"/>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5090951" y="4914196"/>
            <a:ext cx="432235" cy="432235"/>
          </a:xfrm>
          <a:prstGeom prst="rect">
            <a:avLst/>
          </a:prstGeom>
        </p:spPr>
      </p:pic>
      <p:pic>
        <p:nvPicPr>
          <p:cNvPr id="227" name="Graphic 226">
            <a:extLst>
              <a:ext uri="{FF2B5EF4-FFF2-40B4-BE49-F238E27FC236}">
                <a16:creationId xmlns:a16="http://schemas.microsoft.com/office/drawing/2014/main" id="{7329F5CA-6939-476F-A44C-D4C9AF98BAB0}"/>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5891676" y="4914196"/>
            <a:ext cx="432235" cy="432235"/>
          </a:xfrm>
          <a:prstGeom prst="rect">
            <a:avLst/>
          </a:prstGeom>
        </p:spPr>
      </p:pic>
      <p:pic>
        <p:nvPicPr>
          <p:cNvPr id="229" name="Graphic 228">
            <a:extLst>
              <a:ext uri="{FF2B5EF4-FFF2-40B4-BE49-F238E27FC236}">
                <a16:creationId xmlns:a16="http://schemas.microsoft.com/office/drawing/2014/main" id="{D4C03FE8-0498-45FE-A7C9-DAB5FA2E619E}"/>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6692401" y="4914196"/>
            <a:ext cx="432235" cy="432235"/>
          </a:xfrm>
          <a:prstGeom prst="rect">
            <a:avLst/>
          </a:prstGeom>
        </p:spPr>
      </p:pic>
      <p:pic>
        <p:nvPicPr>
          <p:cNvPr id="231" name="Graphic 230">
            <a:extLst>
              <a:ext uri="{FF2B5EF4-FFF2-40B4-BE49-F238E27FC236}">
                <a16:creationId xmlns:a16="http://schemas.microsoft.com/office/drawing/2014/main" id="{9BA35210-0DB2-4597-9665-F819711D59DF}"/>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7493126" y="4914196"/>
            <a:ext cx="432235" cy="432235"/>
          </a:xfrm>
          <a:prstGeom prst="rect">
            <a:avLst/>
          </a:prstGeom>
        </p:spPr>
      </p:pic>
      <p:pic>
        <p:nvPicPr>
          <p:cNvPr id="233" name="Graphic 232">
            <a:extLst>
              <a:ext uri="{FF2B5EF4-FFF2-40B4-BE49-F238E27FC236}">
                <a16:creationId xmlns:a16="http://schemas.microsoft.com/office/drawing/2014/main" id="{193FBEDB-6CC6-4031-A3A6-6BC1D620FC45}"/>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8293851" y="4914196"/>
            <a:ext cx="432235" cy="432235"/>
          </a:xfrm>
          <a:prstGeom prst="rect">
            <a:avLst/>
          </a:prstGeom>
        </p:spPr>
      </p:pic>
      <p:pic>
        <p:nvPicPr>
          <p:cNvPr id="235" name="Graphic 234">
            <a:extLst>
              <a:ext uri="{FF2B5EF4-FFF2-40B4-BE49-F238E27FC236}">
                <a16:creationId xmlns:a16="http://schemas.microsoft.com/office/drawing/2014/main" id="{15E76F64-3C13-4256-AFDE-0CDD97D3235F}"/>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9094576" y="4914196"/>
            <a:ext cx="432235" cy="432235"/>
          </a:xfrm>
          <a:prstGeom prst="rect">
            <a:avLst/>
          </a:prstGeom>
        </p:spPr>
      </p:pic>
      <p:pic>
        <p:nvPicPr>
          <p:cNvPr id="237" name="Graphic 236">
            <a:extLst>
              <a:ext uri="{FF2B5EF4-FFF2-40B4-BE49-F238E27FC236}">
                <a16:creationId xmlns:a16="http://schemas.microsoft.com/office/drawing/2014/main" id="{E8772C16-9949-44FC-A534-F67BA678908A}"/>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9895301" y="4914196"/>
            <a:ext cx="432235" cy="432235"/>
          </a:xfrm>
          <a:prstGeom prst="rect">
            <a:avLst/>
          </a:prstGeom>
        </p:spPr>
      </p:pic>
      <p:pic>
        <p:nvPicPr>
          <p:cNvPr id="239" name="Graphic 238">
            <a:extLst>
              <a:ext uri="{FF2B5EF4-FFF2-40B4-BE49-F238E27FC236}">
                <a16:creationId xmlns:a16="http://schemas.microsoft.com/office/drawing/2014/main" id="{703F1ABB-0F61-4304-ACBB-5132AE33B0D6}"/>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0696026" y="4914196"/>
            <a:ext cx="432235" cy="432235"/>
          </a:xfrm>
          <a:prstGeom prst="rect">
            <a:avLst/>
          </a:prstGeom>
        </p:spPr>
      </p:pic>
      <p:pic>
        <p:nvPicPr>
          <p:cNvPr id="241" name="Graphic 240">
            <a:extLst>
              <a:ext uri="{FF2B5EF4-FFF2-40B4-BE49-F238E27FC236}">
                <a16:creationId xmlns:a16="http://schemas.microsoft.com/office/drawing/2014/main" id="{B313840D-C599-4F86-8154-6277C7675DAD}"/>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11496751" y="4914196"/>
            <a:ext cx="432235" cy="432235"/>
          </a:xfrm>
          <a:prstGeom prst="rect">
            <a:avLst/>
          </a:prstGeom>
        </p:spPr>
      </p:pic>
      <p:pic>
        <p:nvPicPr>
          <p:cNvPr id="243" name="Graphic 242">
            <a:extLst>
              <a:ext uri="{FF2B5EF4-FFF2-40B4-BE49-F238E27FC236}">
                <a16:creationId xmlns:a16="http://schemas.microsoft.com/office/drawing/2014/main" id="{60331303-B949-4C1C-80BB-F0D4D16A3858}"/>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286601" y="5533794"/>
            <a:ext cx="432235" cy="432235"/>
          </a:xfrm>
          <a:prstGeom prst="rect">
            <a:avLst/>
          </a:prstGeom>
        </p:spPr>
      </p:pic>
      <p:pic>
        <p:nvPicPr>
          <p:cNvPr id="245" name="Graphic 244">
            <a:extLst>
              <a:ext uri="{FF2B5EF4-FFF2-40B4-BE49-F238E27FC236}">
                <a16:creationId xmlns:a16="http://schemas.microsoft.com/office/drawing/2014/main" id="{7EB7A983-F2AE-4DD9-BB04-B2FB60CFA1E7}"/>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087326" y="5533794"/>
            <a:ext cx="432235" cy="432235"/>
          </a:xfrm>
          <a:prstGeom prst="rect">
            <a:avLst/>
          </a:prstGeom>
        </p:spPr>
      </p:pic>
      <p:pic>
        <p:nvPicPr>
          <p:cNvPr id="247" name="Graphic 246">
            <a:extLst>
              <a:ext uri="{FF2B5EF4-FFF2-40B4-BE49-F238E27FC236}">
                <a16:creationId xmlns:a16="http://schemas.microsoft.com/office/drawing/2014/main" id="{EE6E9BB0-5A07-4FAA-94E2-8793576B29B9}"/>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1888051" y="5533794"/>
            <a:ext cx="432235" cy="432235"/>
          </a:xfrm>
          <a:prstGeom prst="rect">
            <a:avLst/>
          </a:prstGeom>
        </p:spPr>
      </p:pic>
      <p:pic>
        <p:nvPicPr>
          <p:cNvPr id="249" name="Graphic 248">
            <a:extLst>
              <a:ext uri="{FF2B5EF4-FFF2-40B4-BE49-F238E27FC236}">
                <a16:creationId xmlns:a16="http://schemas.microsoft.com/office/drawing/2014/main" id="{B225A424-2E0C-4EA6-B3FD-6F6497AA3E70}"/>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2688776" y="5533794"/>
            <a:ext cx="432235" cy="432235"/>
          </a:xfrm>
          <a:prstGeom prst="rect">
            <a:avLst/>
          </a:prstGeom>
        </p:spPr>
      </p:pic>
      <p:pic>
        <p:nvPicPr>
          <p:cNvPr id="251" name="Graphic 250">
            <a:extLst>
              <a:ext uri="{FF2B5EF4-FFF2-40B4-BE49-F238E27FC236}">
                <a16:creationId xmlns:a16="http://schemas.microsoft.com/office/drawing/2014/main" id="{C8D55735-52FA-41FE-8C79-C9F8895D55AD}"/>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3489501" y="5533794"/>
            <a:ext cx="432235" cy="432235"/>
          </a:xfrm>
          <a:prstGeom prst="rect">
            <a:avLst/>
          </a:prstGeom>
        </p:spPr>
      </p:pic>
      <p:pic>
        <p:nvPicPr>
          <p:cNvPr id="253" name="Graphic 252">
            <a:extLst>
              <a:ext uri="{FF2B5EF4-FFF2-40B4-BE49-F238E27FC236}">
                <a16:creationId xmlns:a16="http://schemas.microsoft.com/office/drawing/2014/main" id="{7940A750-420C-4A67-ABD6-03BC8C3A932E}"/>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4290226" y="5533794"/>
            <a:ext cx="432235" cy="432235"/>
          </a:xfrm>
          <a:prstGeom prst="rect">
            <a:avLst/>
          </a:prstGeom>
        </p:spPr>
      </p:pic>
      <p:pic>
        <p:nvPicPr>
          <p:cNvPr id="255" name="Graphic 254">
            <a:extLst>
              <a:ext uri="{FF2B5EF4-FFF2-40B4-BE49-F238E27FC236}">
                <a16:creationId xmlns:a16="http://schemas.microsoft.com/office/drawing/2014/main" id="{33088A96-D757-4236-86C8-DFC3611DED7A}"/>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5090951" y="5533794"/>
            <a:ext cx="432235" cy="432235"/>
          </a:xfrm>
          <a:prstGeom prst="rect">
            <a:avLst/>
          </a:prstGeom>
        </p:spPr>
      </p:pic>
      <p:pic>
        <p:nvPicPr>
          <p:cNvPr id="257" name="Graphic 256">
            <a:extLst>
              <a:ext uri="{FF2B5EF4-FFF2-40B4-BE49-F238E27FC236}">
                <a16:creationId xmlns:a16="http://schemas.microsoft.com/office/drawing/2014/main" id="{0E5DB465-7A98-4875-A0FB-6E9321559362}"/>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5891676" y="5533794"/>
            <a:ext cx="432235" cy="432235"/>
          </a:xfrm>
          <a:prstGeom prst="rect">
            <a:avLst/>
          </a:prstGeom>
        </p:spPr>
      </p:pic>
      <p:pic>
        <p:nvPicPr>
          <p:cNvPr id="259" name="Graphic 258">
            <a:extLst>
              <a:ext uri="{FF2B5EF4-FFF2-40B4-BE49-F238E27FC236}">
                <a16:creationId xmlns:a16="http://schemas.microsoft.com/office/drawing/2014/main" id="{17266E90-F133-466B-B0D5-67DF06A36BE2}"/>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6692401" y="5533794"/>
            <a:ext cx="432235" cy="432235"/>
          </a:xfrm>
          <a:prstGeom prst="rect">
            <a:avLst/>
          </a:prstGeom>
        </p:spPr>
      </p:pic>
      <p:pic>
        <p:nvPicPr>
          <p:cNvPr id="261" name="Graphic 260">
            <a:extLst>
              <a:ext uri="{FF2B5EF4-FFF2-40B4-BE49-F238E27FC236}">
                <a16:creationId xmlns:a16="http://schemas.microsoft.com/office/drawing/2014/main" id="{C00EABBB-319E-490B-80B1-13F71DF8B097}"/>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7493126" y="5533794"/>
            <a:ext cx="432235" cy="432235"/>
          </a:xfrm>
          <a:prstGeom prst="rect">
            <a:avLst/>
          </a:prstGeom>
        </p:spPr>
      </p:pic>
      <p:pic>
        <p:nvPicPr>
          <p:cNvPr id="263" name="Graphic 262">
            <a:extLst>
              <a:ext uri="{FF2B5EF4-FFF2-40B4-BE49-F238E27FC236}">
                <a16:creationId xmlns:a16="http://schemas.microsoft.com/office/drawing/2014/main" id="{76019C12-78FD-4877-8859-86D27F2346F8}"/>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8293851" y="5533794"/>
            <a:ext cx="432235" cy="432235"/>
          </a:xfrm>
          <a:prstGeom prst="rect">
            <a:avLst/>
          </a:prstGeom>
        </p:spPr>
      </p:pic>
      <p:pic>
        <p:nvPicPr>
          <p:cNvPr id="265" name="Graphic 264">
            <a:extLst>
              <a:ext uri="{FF2B5EF4-FFF2-40B4-BE49-F238E27FC236}">
                <a16:creationId xmlns:a16="http://schemas.microsoft.com/office/drawing/2014/main" id="{4F388C0F-489F-4292-9204-EF2012C8E6B9}"/>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9094576" y="5533794"/>
            <a:ext cx="432235" cy="432235"/>
          </a:xfrm>
          <a:prstGeom prst="rect">
            <a:avLst/>
          </a:prstGeom>
        </p:spPr>
      </p:pic>
      <p:pic>
        <p:nvPicPr>
          <p:cNvPr id="267" name="Graphic 266">
            <a:extLst>
              <a:ext uri="{FF2B5EF4-FFF2-40B4-BE49-F238E27FC236}">
                <a16:creationId xmlns:a16="http://schemas.microsoft.com/office/drawing/2014/main" id="{254C21DF-A5CA-4640-8F16-483690C0202E}"/>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9895301" y="5533794"/>
            <a:ext cx="432235" cy="432235"/>
          </a:xfrm>
          <a:prstGeom prst="rect">
            <a:avLst/>
          </a:prstGeom>
        </p:spPr>
      </p:pic>
      <p:pic>
        <p:nvPicPr>
          <p:cNvPr id="269" name="Graphic 268">
            <a:extLst>
              <a:ext uri="{FF2B5EF4-FFF2-40B4-BE49-F238E27FC236}">
                <a16:creationId xmlns:a16="http://schemas.microsoft.com/office/drawing/2014/main" id="{E7054902-298B-47F6-BFB0-544CF5AC66EE}"/>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10696026" y="5533794"/>
            <a:ext cx="432235" cy="432235"/>
          </a:xfrm>
          <a:prstGeom prst="rect">
            <a:avLst/>
          </a:prstGeom>
        </p:spPr>
      </p:pic>
      <p:pic>
        <p:nvPicPr>
          <p:cNvPr id="271" name="Graphic 270">
            <a:extLst>
              <a:ext uri="{FF2B5EF4-FFF2-40B4-BE49-F238E27FC236}">
                <a16:creationId xmlns:a16="http://schemas.microsoft.com/office/drawing/2014/main" id="{35A3ED46-521F-4B8B-9D3E-EFDAECA37417}"/>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11496751" y="5533794"/>
            <a:ext cx="432235" cy="432235"/>
          </a:xfrm>
          <a:prstGeom prst="rect">
            <a:avLst/>
          </a:prstGeom>
        </p:spPr>
      </p:pic>
      <p:pic>
        <p:nvPicPr>
          <p:cNvPr id="273" name="Graphic 272">
            <a:extLst>
              <a:ext uri="{FF2B5EF4-FFF2-40B4-BE49-F238E27FC236}">
                <a16:creationId xmlns:a16="http://schemas.microsoft.com/office/drawing/2014/main" id="{49EF2D12-E99A-4965-A2A2-6222F24C76F2}"/>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286601" y="6153392"/>
            <a:ext cx="432235" cy="432235"/>
          </a:xfrm>
          <a:prstGeom prst="rect">
            <a:avLst/>
          </a:prstGeom>
        </p:spPr>
      </p:pic>
      <p:pic>
        <p:nvPicPr>
          <p:cNvPr id="275" name="Graphic 274">
            <a:extLst>
              <a:ext uri="{FF2B5EF4-FFF2-40B4-BE49-F238E27FC236}">
                <a16:creationId xmlns:a16="http://schemas.microsoft.com/office/drawing/2014/main" id="{8F00259E-9D5C-484E-93F1-21623BA58CAB}"/>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1087326" y="6153392"/>
            <a:ext cx="432235" cy="432235"/>
          </a:xfrm>
          <a:prstGeom prst="rect">
            <a:avLst/>
          </a:prstGeom>
        </p:spPr>
      </p:pic>
      <p:pic>
        <p:nvPicPr>
          <p:cNvPr id="277" name="Graphic 276">
            <a:extLst>
              <a:ext uri="{FF2B5EF4-FFF2-40B4-BE49-F238E27FC236}">
                <a16:creationId xmlns:a16="http://schemas.microsoft.com/office/drawing/2014/main" id="{F7E99E02-99C2-4303-9DC8-4D4886C73440}"/>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1888051" y="6153392"/>
            <a:ext cx="432235" cy="432235"/>
          </a:xfrm>
          <a:prstGeom prst="rect">
            <a:avLst/>
          </a:prstGeom>
        </p:spPr>
      </p:pic>
      <p:pic>
        <p:nvPicPr>
          <p:cNvPr id="279" name="Graphic 278">
            <a:extLst>
              <a:ext uri="{FF2B5EF4-FFF2-40B4-BE49-F238E27FC236}">
                <a16:creationId xmlns:a16="http://schemas.microsoft.com/office/drawing/2014/main" id="{07782C81-8426-4B44-BA86-33F672630A36}"/>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2688776" y="6153392"/>
            <a:ext cx="432235" cy="432235"/>
          </a:xfrm>
          <a:prstGeom prst="rect">
            <a:avLst/>
          </a:prstGeom>
        </p:spPr>
      </p:pic>
      <p:pic>
        <p:nvPicPr>
          <p:cNvPr id="281" name="Graphic 280">
            <a:extLst>
              <a:ext uri="{FF2B5EF4-FFF2-40B4-BE49-F238E27FC236}">
                <a16:creationId xmlns:a16="http://schemas.microsoft.com/office/drawing/2014/main" id="{28FF4B17-398C-4263-998A-62F0B61E6529}"/>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3489501" y="6153392"/>
            <a:ext cx="432235" cy="432235"/>
          </a:xfrm>
          <a:prstGeom prst="rect">
            <a:avLst/>
          </a:prstGeom>
        </p:spPr>
      </p:pic>
      <p:pic>
        <p:nvPicPr>
          <p:cNvPr id="283" name="Graphic 282">
            <a:extLst>
              <a:ext uri="{FF2B5EF4-FFF2-40B4-BE49-F238E27FC236}">
                <a16:creationId xmlns:a16="http://schemas.microsoft.com/office/drawing/2014/main" id="{120FAC12-10A3-461C-8F16-D4468AEE67C7}"/>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4290226" y="6153392"/>
            <a:ext cx="432235" cy="432235"/>
          </a:xfrm>
          <a:prstGeom prst="rect">
            <a:avLst/>
          </a:prstGeom>
        </p:spPr>
      </p:pic>
      <p:pic>
        <p:nvPicPr>
          <p:cNvPr id="285" name="Graphic 284">
            <a:extLst>
              <a:ext uri="{FF2B5EF4-FFF2-40B4-BE49-F238E27FC236}">
                <a16:creationId xmlns:a16="http://schemas.microsoft.com/office/drawing/2014/main" id="{FD266E5D-EE14-4DC2-84C7-E1C59CFC0DFF}"/>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5090951" y="6153392"/>
            <a:ext cx="432235" cy="432235"/>
          </a:xfrm>
          <a:prstGeom prst="rect">
            <a:avLst/>
          </a:prstGeom>
        </p:spPr>
      </p:pic>
      <p:pic>
        <p:nvPicPr>
          <p:cNvPr id="287" name="Graphic 286">
            <a:extLst>
              <a:ext uri="{FF2B5EF4-FFF2-40B4-BE49-F238E27FC236}">
                <a16:creationId xmlns:a16="http://schemas.microsoft.com/office/drawing/2014/main" id="{72B13066-0643-4573-87F7-FB52C09078B3}"/>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5891676" y="6153392"/>
            <a:ext cx="432235" cy="432235"/>
          </a:xfrm>
          <a:prstGeom prst="rect">
            <a:avLst/>
          </a:prstGeom>
        </p:spPr>
      </p:pic>
      <p:pic>
        <p:nvPicPr>
          <p:cNvPr id="289" name="Graphic 288">
            <a:extLst>
              <a:ext uri="{FF2B5EF4-FFF2-40B4-BE49-F238E27FC236}">
                <a16:creationId xmlns:a16="http://schemas.microsoft.com/office/drawing/2014/main" id="{7FE3994B-77B9-4A8F-B01B-94F1AC0C78E4}"/>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6692401" y="6153392"/>
            <a:ext cx="432235" cy="432235"/>
          </a:xfrm>
          <a:prstGeom prst="rect">
            <a:avLst/>
          </a:prstGeom>
        </p:spPr>
      </p:pic>
      <p:pic>
        <p:nvPicPr>
          <p:cNvPr id="291" name="Graphic 290">
            <a:extLst>
              <a:ext uri="{FF2B5EF4-FFF2-40B4-BE49-F238E27FC236}">
                <a16:creationId xmlns:a16="http://schemas.microsoft.com/office/drawing/2014/main" id="{C5ADAB00-3E53-440D-8E60-F7D115834D0C}"/>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7493126" y="6153392"/>
            <a:ext cx="432235" cy="432235"/>
          </a:xfrm>
          <a:prstGeom prst="rect">
            <a:avLst/>
          </a:prstGeom>
        </p:spPr>
      </p:pic>
      <p:pic>
        <p:nvPicPr>
          <p:cNvPr id="293" name="Graphic 292">
            <a:extLst>
              <a:ext uri="{FF2B5EF4-FFF2-40B4-BE49-F238E27FC236}">
                <a16:creationId xmlns:a16="http://schemas.microsoft.com/office/drawing/2014/main" id="{9AB61AB7-F351-4E54-AB8C-A3E56FF1B3D6}"/>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8293851" y="6153392"/>
            <a:ext cx="432235" cy="432235"/>
          </a:xfrm>
          <a:prstGeom prst="rect">
            <a:avLst/>
          </a:prstGeom>
        </p:spPr>
      </p:pic>
      <p:pic>
        <p:nvPicPr>
          <p:cNvPr id="295" name="Graphic 294">
            <a:extLst>
              <a:ext uri="{FF2B5EF4-FFF2-40B4-BE49-F238E27FC236}">
                <a16:creationId xmlns:a16="http://schemas.microsoft.com/office/drawing/2014/main" id="{DE9067FF-9645-49FF-BA16-024A45AB8B38}"/>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9094576" y="6153392"/>
            <a:ext cx="432235" cy="432235"/>
          </a:xfrm>
          <a:prstGeom prst="rect">
            <a:avLst/>
          </a:prstGeom>
        </p:spPr>
      </p:pic>
      <p:pic>
        <p:nvPicPr>
          <p:cNvPr id="297" name="Graphic 296">
            <a:extLst>
              <a:ext uri="{FF2B5EF4-FFF2-40B4-BE49-F238E27FC236}">
                <a16:creationId xmlns:a16="http://schemas.microsoft.com/office/drawing/2014/main" id="{A98A8E37-377E-45BF-8AF2-D18C226326BE}"/>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9895301" y="6153392"/>
            <a:ext cx="432235" cy="432235"/>
          </a:xfrm>
          <a:prstGeom prst="rect">
            <a:avLst/>
          </a:prstGeom>
        </p:spPr>
      </p:pic>
      <p:pic>
        <p:nvPicPr>
          <p:cNvPr id="299" name="Graphic 298">
            <a:extLst>
              <a:ext uri="{FF2B5EF4-FFF2-40B4-BE49-F238E27FC236}">
                <a16:creationId xmlns:a16="http://schemas.microsoft.com/office/drawing/2014/main" id="{6B3E3479-D469-4190-9EAD-C81EAA9B5BDF}"/>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10696026" y="6153392"/>
            <a:ext cx="432235" cy="432235"/>
          </a:xfrm>
          <a:prstGeom prst="rect">
            <a:avLst/>
          </a:prstGeom>
        </p:spPr>
      </p:pic>
      <p:pic>
        <p:nvPicPr>
          <p:cNvPr id="301" name="Graphic 300">
            <a:extLst>
              <a:ext uri="{FF2B5EF4-FFF2-40B4-BE49-F238E27FC236}">
                <a16:creationId xmlns:a16="http://schemas.microsoft.com/office/drawing/2014/main" id="{07DCD807-1C0E-40FB-A707-08F2393A16D6}"/>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11496751" y="6153392"/>
            <a:ext cx="432235" cy="432235"/>
          </a:xfrm>
          <a:prstGeom prst="rect">
            <a:avLst/>
          </a:prstGeom>
        </p:spPr>
      </p:pic>
    </p:spTree>
    <p:extLst>
      <p:ext uri="{BB962C8B-B14F-4D97-AF65-F5344CB8AC3E}">
        <p14:creationId xmlns:p14="http://schemas.microsoft.com/office/powerpoint/2010/main" val="337802883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B429D68D-842E-4D7C-81EA-EE2C4B71EB4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2136" y="424483"/>
            <a:ext cx="414345" cy="414345"/>
          </a:xfrm>
          <a:prstGeom prst="rect">
            <a:avLst/>
          </a:prstGeom>
        </p:spPr>
      </p:pic>
      <p:pic>
        <p:nvPicPr>
          <p:cNvPr id="7" name="Graphic 6">
            <a:extLst>
              <a:ext uri="{FF2B5EF4-FFF2-40B4-BE49-F238E27FC236}">
                <a16:creationId xmlns:a16="http://schemas.microsoft.com/office/drawing/2014/main" id="{B10AEA97-4AB6-46E4-849E-170EADDE777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78618" y="424483"/>
            <a:ext cx="414345" cy="414345"/>
          </a:xfrm>
          <a:prstGeom prst="rect">
            <a:avLst/>
          </a:prstGeom>
        </p:spPr>
      </p:pic>
      <p:pic>
        <p:nvPicPr>
          <p:cNvPr id="9" name="Graphic 8">
            <a:extLst>
              <a:ext uri="{FF2B5EF4-FFF2-40B4-BE49-F238E27FC236}">
                <a16:creationId xmlns:a16="http://schemas.microsoft.com/office/drawing/2014/main" id="{5808D28D-A6C1-4A1F-B196-673674E0377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75100" y="424483"/>
            <a:ext cx="414345" cy="414345"/>
          </a:xfrm>
          <a:prstGeom prst="rect">
            <a:avLst/>
          </a:prstGeom>
        </p:spPr>
      </p:pic>
      <p:pic>
        <p:nvPicPr>
          <p:cNvPr id="11" name="Graphic 10">
            <a:extLst>
              <a:ext uri="{FF2B5EF4-FFF2-40B4-BE49-F238E27FC236}">
                <a16:creationId xmlns:a16="http://schemas.microsoft.com/office/drawing/2014/main" id="{9C98BBF1-094B-4F5F-BA37-28F775B991B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71582" y="424483"/>
            <a:ext cx="414345" cy="414345"/>
          </a:xfrm>
          <a:prstGeom prst="rect">
            <a:avLst/>
          </a:prstGeom>
        </p:spPr>
      </p:pic>
      <p:pic>
        <p:nvPicPr>
          <p:cNvPr id="13" name="Graphic 12">
            <a:extLst>
              <a:ext uri="{FF2B5EF4-FFF2-40B4-BE49-F238E27FC236}">
                <a16:creationId xmlns:a16="http://schemas.microsoft.com/office/drawing/2014/main" id="{4B595A3B-5337-4687-BB40-D38A5B7C32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68064" y="424483"/>
            <a:ext cx="414345" cy="414345"/>
          </a:xfrm>
          <a:prstGeom prst="rect">
            <a:avLst/>
          </a:prstGeom>
        </p:spPr>
      </p:pic>
      <p:pic>
        <p:nvPicPr>
          <p:cNvPr id="15" name="Graphic 14">
            <a:extLst>
              <a:ext uri="{FF2B5EF4-FFF2-40B4-BE49-F238E27FC236}">
                <a16:creationId xmlns:a16="http://schemas.microsoft.com/office/drawing/2014/main" id="{50C9A9A8-9952-4C65-B426-D26A4D2C5A8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64546" y="424483"/>
            <a:ext cx="414345" cy="414345"/>
          </a:xfrm>
          <a:prstGeom prst="rect">
            <a:avLst/>
          </a:prstGeom>
        </p:spPr>
      </p:pic>
      <p:pic>
        <p:nvPicPr>
          <p:cNvPr id="17" name="Graphic 16">
            <a:extLst>
              <a:ext uri="{FF2B5EF4-FFF2-40B4-BE49-F238E27FC236}">
                <a16:creationId xmlns:a16="http://schemas.microsoft.com/office/drawing/2014/main" id="{0B69FC5C-CBD3-4EC3-9BA7-8F85036BD8DC}"/>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61028" y="424483"/>
            <a:ext cx="414345" cy="414345"/>
          </a:xfrm>
          <a:prstGeom prst="rect">
            <a:avLst/>
          </a:prstGeom>
        </p:spPr>
      </p:pic>
      <p:pic>
        <p:nvPicPr>
          <p:cNvPr id="19" name="Graphic 18">
            <a:extLst>
              <a:ext uri="{FF2B5EF4-FFF2-40B4-BE49-F238E27FC236}">
                <a16:creationId xmlns:a16="http://schemas.microsoft.com/office/drawing/2014/main" id="{C7D2261B-9DD7-4629-997F-79203E766E3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57510" y="424483"/>
            <a:ext cx="414345" cy="414345"/>
          </a:xfrm>
          <a:prstGeom prst="rect">
            <a:avLst/>
          </a:prstGeom>
        </p:spPr>
      </p:pic>
      <p:pic>
        <p:nvPicPr>
          <p:cNvPr id="21" name="Graphic 20">
            <a:extLst>
              <a:ext uri="{FF2B5EF4-FFF2-40B4-BE49-F238E27FC236}">
                <a16:creationId xmlns:a16="http://schemas.microsoft.com/office/drawing/2014/main" id="{8BF3A8BF-41D0-4FD8-A818-4385DF07607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53992" y="424483"/>
            <a:ext cx="414345" cy="414345"/>
          </a:xfrm>
          <a:prstGeom prst="rect">
            <a:avLst/>
          </a:prstGeom>
        </p:spPr>
      </p:pic>
      <p:pic>
        <p:nvPicPr>
          <p:cNvPr id="23" name="Graphic 22">
            <a:extLst>
              <a:ext uri="{FF2B5EF4-FFF2-40B4-BE49-F238E27FC236}">
                <a16:creationId xmlns:a16="http://schemas.microsoft.com/office/drawing/2014/main" id="{6A42682E-E32A-4D31-A375-B9E1E6CFEDA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50474" y="424483"/>
            <a:ext cx="414345" cy="414345"/>
          </a:xfrm>
          <a:prstGeom prst="rect">
            <a:avLst/>
          </a:prstGeom>
        </p:spPr>
      </p:pic>
      <p:pic>
        <p:nvPicPr>
          <p:cNvPr id="25" name="Graphic 24">
            <a:extLst>
              <a:ext uri="{FF2B5EF4-FFF2-40B4-BE49-F238E27FC236}">
                <a16:creationId xmlns:a16="http://schemas.microsoft.com/office/drawing/2014/main" id="{D38A42E1-38AC-4A1C-BEF5-C794C58A6ED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46956" y="424483"/>
            <a:ext cx="414345" cy="414345"/>
          </a:xfrm>
          <a:prstGeom prst="rect">
            <a:avLst/>
          </a:prstGeom>
        </p:spPr>
      </p:pic>
      <p:pic>
        <p:nvPicPr>
          <p:cNvPr id="27" name="Graphic 26">
            <a:extLst>
              <a:ext uri="{FF2B5EF4-FFF2-40B4-BE49-F238E27FC236}">
                <a16:creationId xmlns:a16="http://schemas.microsoft.com/office/drawing/2014/main" id="{12FD7D0A-53F2-43C2-9AA3-8DBCD3925E2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43438" y="424483"/>
            <a:ext cx="414345" cy="414345"/>
          </a:xfrm>
          <a:prstGeom prst="rect">
            <a:avLst/>
          </a:prstGeom>
        </p:spPr>
      </p:pic>
      <p:pic>
        <p:nvPicPr>
          <p:cNvPr id="29" name="Graphic 28">
            <a:extLst>
              <a:ext uri="{FF2B5EF4-FFF2-40B4-BE49-F238E27FC236}">
                <a16:creationId xmlns:a16="http://schemas.microsoft.com/office/drawing/2014/main" id="{AC35A369-C9F1-4B0E-9AC1-176F7A9D2836}"/>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39920" y="424483"/>
            <a:ext cx="414345" cy="414345"/>
          </a:xfrm>
          <a:prstGeom prst="rect">
            <a:avLst/>
          </a:prstGeom>
        </p:spPr>
      </p:pic>
      <p:pic>
        <p:nvPicPr>
          <p:cNvPr id="31" name="Graphic 30">
            <a:extLst>
              <a:ext uri="{FF2B5EF4-FFF2-40B4-BE49-F238E27FC236}">
                <a16:creationId xmlns:a16="http://schemas.microsoft.com/office/drawing/2014/main" id="{A79E1C6A-E660-498B-92B4-8E5898089E1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36402" y="424483"/>
            <a:ext cx="414345" cy="414345"/>
          </a:xfrm>
          <a:prstGeom prst="rect">
            <a:avLst/>
          </a:prstGeom>
        </p:spPr>
      </p:pic>
      <p:pic>
        <p:nvPicPr>
          <p:cNvPr id="33" name="Graphic 32">
            <a:extLst>
              <a:ext uri="{FF2B5EF4-FFF2-40B4-BE49-F238E27FC236}">
                <a16:creationId xmlns:a16="http://schemas.microsoft.com/office/drawing/2014/main" id="{0294D7BE-C581-4425-A6D7-352CB8054D2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32884" y="424483"/>
            <a:ext cx="414345" cy="414345"/>
          </a:xfrm>
          <a:prstGeom prst="rect">
            <a:avLst/>
          </a:prstGeom>
        </p:spPr>
      </p:pic>
      <p:pic>
        <p:nvPicPr>
          <p:cNvPr id="35" name="Graphic 34">
            <a:extLst>
              <a:ext uri="{FF2B5EF4-FFF2-40B4-BE49-F238E27FC236}">
                <a16:creationId xmlns:a16="http://schemas.microsoft.com/office/drawing/2014/main" id="{DBF3C0E2-B3D8-4535-BDE1-29646998937B}"/>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82136" y="976201"/>
            <a:ext cx="414345" cy="414345"/>
          </a:xfrm>
          <a:prstGeom prst="rect">
            <a:avLst/>
          </a:prstGeom>
        </p:spPr>
      </p:pic>
      <p:pic>
        <p:nvPicPr>
          <p:cNvPr id="37" name="Graphic 36">
            <a:extLst>
              <a:ext uri="{FF2B5EF4-FFF2-40B4-BE49-F238E27FC236}">
                <a16:creationId xmlns:a16="http://schemas.microsoft.com/office/drawing/2014/main" id="{43DBE081-C6F6-4A47-B722-265BB1979C6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78618" y="976201"/>
            <a:ext cx="414345" cy="414345"/>
          </a:xfrm>
          <a:prstGeom prst="rect">
            <a:avLst/>
          </a:prstGeom>
        </p:spPr>
      </p:pic>
      <p:pic>
        <p:nvPicPr>
          <p:cNvPr id="39" name="Graphic 38">
            <a:extLst>
              <a:ext uri="{FF2B5EF4-FFF2-40B4-BE49-F238E27FC236}">
                <a16:creationId xmlns:a16="http://schemas.microsoft.com/office/drawing/2014/main" id="{1E7C7FA8-954C-4840-95A5-1090ED911B68}"/>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975100" y="976201"/>
            <a:ext cx="414345" cy="414345"/>
          </a:xfrm>
          <a:prstGeom prst="rect">
            <a:avLst/>
          </a:prstGeom>
        </p:spPr>
      </p:pic>
      <p:pic>
        <p:nvPicPr>
          <p:cNvPr id="41" name="Graphic 40">
            <a:extLst>
              <a:ext uri="{FF2B5EF4-FFF2-40B4-BE49-F238E27FC236}">
                <a16:creationId xmlns:a16="http://schemas.microsoft.com/office/drawing/2014/main" id="{A27BEB39-BFD3-4486-B707-A41279F137E4}"/>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771582" y="976201"/>
            <a:ext cx="414345" cy="414345"/>
          </a:xfrm>
          <a:prstGeom prst="rect">
            <a:avLst/>
          </a:prstGeom>
        </p:spPr>
      </p:pic>
      <p:pic>
        <p:nvPicPr>
          <p:cNvPr id="43" name="Graphic 42">
            <a:extLst>
              <a:ext uri="{FF2B5EF4-FFF2-40B4-BE49-F238E27FC236}">
                <a16:creationId xmlns:a16="http://schemas.microsoft.com/office/drawing/2014/main" id="{16FE81C0-22AA-4A15-911B-C26C54849225}"/>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568064" y="976201"/>
            <a:ext cx="414345" cy="414345"/>
          </a:xfrm>
          <a:prstGeom prst="rect">
            <a:avLst/>
          </a:prstGeom>
        </p:spPr>
      </p:pic>
      <p:pic>
        <p:nvPicPr>
          <p:cNvPr id="45" name="Graphic 44">
            <a:extLst>
              <a:ext uri="{FF2B5EF4-FFF2-40B4-BE49-F238E27FC236}">
                <a16:creationId xmlns:a16="http://schemas.microsoft.com/office/drawing/2014/main" id="{B113C638-B096-4C71-BEE1-CFE0358DA2C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364546" y="976201"/>
            <a:ext cx="414345" cy="414345"/>
          </a:xfrm>
          <a:prstGeom prst="rect">
            <a:avLst/>
          </a:prstGeom>
        </p:spPr>
      </p:pic>
      <p:pic>
        <p:nvPicPr>
          <p:cNvPr id="47" name="Graphic 46">
            <a:extLst>
              <a:ext uri="{FF2B5EF4-FFF2-40B4-BE49-F238E27FC236}">
                <a16:creationId xmlns:a16="http://schemas.microsoft.com/office/drawing/2014/main" id="{CF0C4B65-2076-4B9B-BD1D-B946F06B57E3}"/>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161028" y="976201"/>
            <a:ext cx="414345" cy="414345"/>
          </a:xfrm>
          <a:prstGeom prst="rect">
            <a:avLst/>
          </a:prstGeom>
        </p:spPr>
      </p:pic>
      <p:pic>
        <p:nvPicPr>
          <p:cNvPr id="49" name="Graphic 48">
            <a:extLst>
              <a:ext uri="{FF2B5EF4-FFF2-40B4-BE49-F238E27FC236}">
                <a16:creationId xmlns:a16="http://schemas.microsoft.com/office/drawing/2014/main" id="{06E10118-266F-435E-980D-5B182FF4C21E}"/>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957510" y="976201"/>
            <a:ext cx="414345" cy="414345"/>
          </a:xfrm>
          <a:prstGeom prst="rect">
            <a:avLst/>
          </a:prstGeom>
        </p:spPr>
      </p:pic>
      <p:pic>
        <p:nvPicPr>
          <p:cNvPr id="51" name="Graphic 50">
            <a:extLst>
              <a:ext uri="{FF2B5EF4-FFF2-40B4-BE49-F238E27FC236}">
                <a16:creationId xmlns:a16="http://schemas.microsoft.com/office/drawing/2014/main" id="{480B496C-FEA6-43E9-9606-C05E43A9AC04}"/>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753992" y="976201"/>
            <a:ext cx="414345" cy="414345"/>
          </a:xfrm>
          <a:prstGeom prst="rect">
            <a:avLst/>
          </a:prstGeom>
        </p:spPr>
      </p:pic>
      <p:pic>
        <p:nvPicPr>
          <p:cNvPr id="53" name="Graphic 52">
            <a:extLst>
              <a:ext uri="{FF2B5EF4-FFF2-40B4-BE49-F238E27FC236}">
                <a16:creationId xmlns:a16="http://schemas.microsoft.com/office/drawing/2014/main" id="{8D99777C-0C9C-49DF-8267-B7E1AFAF46A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550474" y="976201"/>
            <a:ext cx="414345" cy="414345"/>
          </a:xfrm>
          <a:prstGeom prst="rect">
            <a:avLst/>
          </a:prstGeom>
        </p:spPr>
      </p:pic>
      <p:pic>
        <p:nvPicPr>
          <p:cNvPr id="55" name="Graphic 54">
            <a:extLst>
              <a:ext uri="{FF2B5EF4-FFF2-40B4-BE49-F238E27FC236}">
                <a16:creationId xmlns:a16="http://schemas.microsoft.com/office/drawing/2014/main" id="{B9CF9CE7-B0F7-429E-BB9E-EBA49F9C74D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346956" y="976201"/>
            <a:ext cx="414345" cy="414345"/>
          </a:xfrm>
          <a:prstGeom prst="rect">
            <a:avLst/>
          </a:prstGeom>
        </p:spPr>
      </p:pic>
      <p:pic>
        <p:nvPicPr>
          <p:cNvPr id="57" name="Graphic 56">
            <a:extLst>
              <a:ext uri="{FF2B5EF4-FFF2-40B4-BE49-F238E27FC236}">
                <a16:creationId xmlns:a16="http://schemas.microsoft.com/office/drawing/2014/main" id="{065FFB9A-CED2-491B-A167-C0DD92C08265}"/>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143438" y="976201"/>
            <a:ext cx="414345" cy="414345"/>
          </a:xfrm>
          <a:prstGeom prst="rect">
            <a:avLst/>
          </a:prstGeom>
        </p:spPr>
      </p:pic>
      <p:pic>
        <p:nvPicPr>
          <p:cNvPr id="59" name="Graphic 58">
            <a:extLst>
              <a:ext uri="{FF2B5EF4-FFF2-40B4-BE49-F238E27FC236}">
                <a16:creationId xmlns:a16="http://schemas.microsoft.com/office/drawing/2014/main" id="{7F67415A-022F-419E-8C31-48BFF25D5BC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939920" y="976201"/>
            <a:ext cx="414345" cy="414345"/>
          </a:xfrm>
          <a:prstGeom prst="rect">
            <a:avLst/>
          </a:prstGeom>
        </p:spPr>
      </p:pic>
      <p:pic>
        <p:nvPicPr>
          <p:cNvPr id="61" name="Graphic 60">
            <a:extLst>
              <a:ext uri="{FF2B5EF4-FFF2-40B4-BE49-F238E27FC236}">
                <a16:creationId xmlns:a16="http://schemas.microsoft.com/office/drawing/2014/main" id="{D3C7141F-FB97-4D2C-A436-F97E0D594442}"/>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736402" y="976201"/>
            <a:ext cx="414345" cy="414345"/>
          </a:xfrm>
          <a:prstGeom prst="rect">
            <a:avLst/>
          </a:prstGeom>
        </p:spPr>
      </p:pic>
      <p:pic>
        <p:nvPicPr>
          <p:cNvPr id="63" name="Graphic 62">
            <a:extLst>
              <a:ext uri="{FF2B5EF4-FFF2-40B4-BE49-F238E27FC236}">
                <a16:creationId xmlns:a16="http://schemas.microsoft.com/office/drawing/2014/main" id="{D988C481-9DBA-4C03-8CE6-EA06BC0BD8D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532884" y="976201"/>
            <a:ext cx="414345" cy="414345"/>
          </a:xfrm>
          <a:prstGeom prst="rect">
            <a:avLst/>
          </a:prstGeom>
        </p:spPr>
      </p:pic>
      <p:pic>
        <p:nvPicPr>
          <p:cNvPr id="65" name="Graphic 64">
            <a:extLst>
              <a:ext uri="{FF2B5EF4-FFF2-40B4-BE49-F238E27FC236}">
                <a16:creationId xmlns:a16="http://schemas.microsoft.com/office/drawing/2014/main" id="{DC9E275A-B26B-4470-81C6-C3684D4D8EF6}"/>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82136" y="1527919"/>
            <a:ext cx="414345" cy="414345"/>
          </a:xfrm>
          <a:prstGeom prst="rect">
            <a:avLst/>
          </a:prstGeom>
        </p:spPr>
      </p:pic>
      <p:pic>
        <p:nvPicPr>
          <p:cNvPr id="67" name="Graphic 66">
            <a:extLst>
              <a:ext uri="{FF2B5EF4-FFF2-40B4-BE49-F238E27FC236}">
                <a16:creationId xmlns:a16="http://schemas.microsoft.com/office/drawing/2014/main" id="{BBCECA09-8687-448C-95AE-35CCE7E7946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78618" y="1527919"/>
            <a:ext cx="414345" cy="414345"/>
          </a:xfrm>
          <a:prstGeom prst="rect">
            <a:avLst/>
          </a:prstGeom>
        </p:spPr>
      </p:pic>
      <p:pic>
        <p:nvPicPr>
          <p:cNvPr id="69" name="Graphic 68">
            <a:extLst>
              <a:ext uri="{FF2B5EF4-FFF2-40B4-BE49-F238E27FC236}">
                <a16:creationId xmlns:a16="http://schemas.microsoft.com/office/drawing/2014/main" id="{ACD69F23-2000-457A-8E7C-A48E48D771BB}"/>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975100" y="1527919"/>
            <a:ext cx="414345" cy="414345"/>
          </a:xfrm>
          <a:prstGeom prst="rect">
            <a:avLst/>
          </a:prstGeom>
        </p:spPr>
      </p:pic>
      <p:pic>
        <p:nvPicPr>
          <p:cNvPr id="71" name="Graphic 70">
            <a:extLst>
              <a:ext uri="{FF2B5EF4-FFF2-40B4-BE49-F238E27FC236}">
                <a16:creationId xmlns:a16="http://schemas.microsoft.com/office/drawing/2014/main" id="{1FB27080-A3F8-464F-AF8C-1A856378BE7D}"/>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771582" y="1527919"/>
            <a:ext cx="414345" cy="414345"/>
          </a:xfrm>
          <a:prstGeom prst="rect">
            <a:avLst/>
          </a:prstGeom>
        </p:spPr>
      </p:pic>
      <p:pic>
        <p:nvPicPr>
          <p:cNvPr id="73" name="Graphic 72">
            <a:extLst>
              <a:ext uri="{FF2B5EF4-FFF2-40B4-BE49-F238E27FC236}">
                <a16:creationId xmlns:a16="http://schemas.microsoft.com/office/drawing/2014/main" id="{94184156-8F14-44BD-B6B3-B9F38D30E84C}"/>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68064" y="1527919"/>
            <a:ext cx="414345" cy="414345"/>
          </a:xfrm>
          <a:prstGeom prst="rect">
            <a:avLst/>
          </a:prstGeom>
        </p:spPr>
      </p:pic>
      <p:pic>
        <p:nvPicPr>
          <p:cNvPr id="75" name="Graphic 74">
            <a:extLst>
              <a:ext uri="{FF2B5EF4-FFF2-40B4-BE49-F238E27FC236}">
                <a16:creationId xmlns:a16="http://schemas.microsoft.com/office/drawing/2014/main" id="{186E8293-6A5F-405A-A5D6-ECF7E0E19FBE}"/>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364546" y="1527919"/>
            <a:ext cx="414345" cy="414345"/>
          </a:xfrm>
          <a:prstGeom prst="rect">
            <a:avLst/>
          </a:prstGeom>
        </p:spPr>
      </p:pic>
      <p:pic>
        <p:nvPicPr>
          <p:cNvPr id="77" name="Graphic 76">
            <a:extLst>
              <a:ext uri="{FF2B5EF4-FFF2-40B4-BE49-F238E27FC236}">
                <a16:creationId xmlns:a16="http://schemas.microsoft.com/office/drawing/2014/main" id="{A3AE319F-94D5-45A7-AA8F-D172EDF41E12}"/>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161028" y="1527919"/>
            <a:ext cx="414345" cy="414345"/>
          </a:xfrm>
          <a:prstGeom prst="rect">
            <a:avLst/>
          </a:prstGeom>
        </p:spPr>
      </p:pic>
      <p:pic>
        <p:nvPicPr>
          <p:cNvPr id="79" name="Graphic 78">
            <a:extLst>
              <a:ext uri="{FF2B5EF4-FFF2-40B4-BE49-F238E27FC236}">
                <a16:creationId xmlns:a16="http://schemas.microsoft.com/office/drawing/2014/main" id="{E2FE9B9F-5CC2-48A0-B916-6408CE7ACB2A}"/>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957510" y="1527919"/>
            <a:ext cx="414345" cy="414345"/>
          </a:xfrm>
          <a:prstGeom prst="rect">
            <a:avLst/>
          </a:prstGeom>
        </p:spPr>
      </p:pic>
      <p:pic>
        <p:nvPicPr>
          <p:cNvPr id="81" name="Graphic 80">
            <a:extLst>
              <a:ext uri="{FF2B5EF4-FFF2-40B4-BE49-F238E27FC236}">
                <a16:creationId xmlns:a16="http://schemas.microsoft.com/office/drawing/2014/main" id="{6B26A581-244F-488A-9579-C76E553024A1}"/>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753992" y="1527919"/>
            <a:ext cx="414345" cy="414345"/>
          </a:xfrm>
          <a:prstGeom prst="rect">
            <a:avLst/>
          </a:prstGeom>
        </p:spPr>
      </p:pic>
      <p:pic>
        <p:nvPicPr>
          <p:cNvPr id="83" name="Graphic 82">
            <a:extLst>
              <a:ext uri="{FF2B5EF4-FFF2-40B4-BE49-F238E27FC236}">
                <a16:creationId xmlns:a16="http://schemas.microsoft.com/office/drawing/2014/main" id="{3A266A7E-6509-4BE4-8384-AC04C789B19F}"/>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550474" y="1527919"/>
            <a:ext cx="414345" cy="414345"/>
          </a:xfrm>
          <a:prstGeom prst="rect">
            <a:avLst/>
          </a:prstGeom>
        </p:spPr>
      </p:pic>
      <p:pic>
        <p:nvPicPr>
          <p:cNvPr id="85" name="Graphic 84">
            <a:extLst>
              <a:ext uri="{FF2B5EF4-FFF2-40B4-BE49-F238E27FC236}">
                <a16:creationId xmlns:a16="http://schemas.microsoft.com/office/drawing/2014/main" id="{5B0145DE-FE9B-472C-A28D-AF0DC84A70FD}"/>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346956" y="1527919"/>
            <a:ext cx="414345" cy="414345"/>
          </a:xfrm>
          <a:prstGeom prst="rect">
            <a:avLst/>
          </a:prstGeom>
        </p:spPr>
      </p:pic>
      <p:pic>
        <p:nvPicPr>
          <p:cNvPr id="87" name="Graphic 86">
            <a:extLst>
              <a:ext uri="{FF2B5EF4-FFF2-40B4-BE49-F238E27FC236}">
                <a16:creationId xmlns:a16="http://schemas.microsoft.com/office/drawing/2014/main" id="{9F0EB9E3-0F46-45B1-8C88-8FC77A96AA6B}"/>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143438" y="1527919"/>
            <a:ext cx="414345" cy="414345"/>
          </a:xfrm>
          <a:prstGeom prst="rect">
            <a:avLst/>
          </a:prstGeom>
        </p:spPr>
      </p:pic>
      <p:pic>
        <p:nvPicPr>
          <p:cNvPr id="89" name="Graphic 88">
            <a:extLst>
              <a:ext uri="{FF2B5EF4-FFF2-40B4-BE49-F238E27FC236}">
                <a16:creationId xmlns:a16="http://schemas.microsoft.com/office/drawing/2014/main" id="{EC71A352-D130-4352-9C9B-AB8C203108F9}"/>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939920" y="1527919"/>
            <a:ext cx="414345" cy="414345"/>
          </a:xfrm>
          <a:prstGeom prst="rect">
            <a:avLst/>
          </a:prstGeom>
        </p:spPr>
      </p:pic>
      <p:pic>
        <p:nvPicPr>
          <p:cNvPr id="91" name="Graphic 90">
            <a:extLst>
              <a:ext uri="{FF2B5EF4-FFF2-40B4-BE49-F238E27FC236}">
                <a16:creationId xmlns:a16="http://schemas.microsoft.com/office/drawing/2014/main" id="{DCBCD30C-C402-419C-9B29-DF1694B4EE2C}"/>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736402" y="1527919"/>
            <a:ext cx="414345" cy="414345"/>
          </a:xfrm>
          <a:prstGeom prst="rect">
            <a:avLst/>
          </a:prstGeom>
        </p:spPr>
      </p:pic>
      <p:pic>
        <p:nvPicPr>
          <p:cNvPr id="93" name="Graphic 92">
            <a:extLst>
              <a:ext uri="{FF2B5EF4-FFF2-40B4-BE49-F238E27FC236}">
                <a16:creationId xmlns:a16="http://schemas.microsoft.com/office/drawing/2014/main" id="{E79A18C8-3094-46FF-BDFD-0307FB354757}"/>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532884" y="1527919"/>
            <a:ext cx="414345" cy="414345"/>
          </a:xfrm>
          <a:prstGeom prst="rect">
            <a:avLst/>
          </a:prstGeom>
        </p:spPr>
      </p:pic>
      <p:pic>
        <p:nvPicPr>
          <p:cNvPr id="95" name="Graphic 94">
            <a:extLst>
              <a:ext uri="{FF2B5EF4-FFF2-40B4-BE49-F238E27FC236}">
                <a16:creationId xmlns:a16="http://schemas.microsoft.com/office/drawing/2014/main" id="{ED1BCC20-4421-4556-B91C-314059DE05BE}"/>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82136" y="2079637"/>
            <a:ext cx="414345" cy="414345"/>
          </a:xfrm>
          <a:prstGeom prst="rect">
            <a:avLst/>
          </a:prstGeom>
        </p:spPr>
      </p:pic>
      <p:pic>
        <p:nvPicPr>
          <p:cNvPr id="97" name="Graphic 96">
            <a:extLst>
              <a:ext uri="{FF2B5EF4-FFF2-40B4-BE49-F238E27FC236}">
                <a16:creationId xmlns:a16="http://schemas.microsoft.com/office/drawing/2014/main" id="{B63BFAA9-FCC0-4D35-8054-966BAE1629EB}"/>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78618" y="2079637"/>
            <a:ext cx="414345" cy="414345"/>
          </a:xfrm>
          <a:prstGeom prst="rect">
            <a:avLst/>
          </a:prstGeom>
        </p:spPr>
      </p:pic>
      <p:pic>
        <p:nvPicPr>
          <p:cNvPr id="99" name="Graphic 98">
            <a:extLst>
              <a:ext uri="{FF2B5EF4-FFF2-40B4-BE49-F238E27FC236}">
                <a16:creationId xmlns:a16="http://schemas.microsoft.com/office/drawing/2014/main" id="{81452046-CA6D-4B03-9AED-E7E04BA544C2}"/>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975100" y="2079637"/>
            <a:ext cx="414345" cy="414345"/>
          </a:xfrm>
          <a:prstGeom prst="rect">
            <a:avLst/>
          </a:prstGeom>
        </p:spPr>
      </p:pic>
      <p:pic>
        <p:nvPicPr>
          <p:cNvPr id="101" name="Graphic 100">
            <a:extLst>
              <a:ext uri="{FF2B5EF4-FFF2-40B4-BE49-F238E27FC236}">
                <a16:creationId xmlns:a16="http://schemas.microsoft.com/office/drawing/2014/main" id="{495B1358-AA7F-4A5B-BB9B-31A72E6155B4}"/>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771582" y="2079637"/>
            <a:ext cx="414345" cy="414345"/>
          </a:xfrm>
          <a:prstGeom prst="rect">
            <a:avLst/>
          </a:prstGeom>
        </p:spPr>
      </p:pic>
      <p:pic>
        <p:nvPicPr>
          <p:cNvPr id="103" name="Graphic 102">
            <a:extLst>
              <a:ext uri="{FF2B5EF4-FFF2-40B4-BE49-F238E27FC236}">
                <a16:creationId xmlns:a16="http://schemas.microsoft.com/office/drawing/2014/main" id="{3AC46C21-9C49-4E0F-91B0-F4DC9F41B2A9}"/>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568064" y="2079637"/>
            <a:ext cx="414345" cy="414345"/>
          </a:xfrm>
          <a:prstGeom prst="rect">
            <a:avLst/>
          </a:prstGeom>
        </p:spPr>
      </p:pic>
      <p:pic>
        <p:nvPicPr>
          <p:cNvPr id="105" name="Graphic 104">
            <a:extLst>
              <a:ext uri="{FF2B5EF4-FFF2-40B4-BE49-F238E27FC236}">
                <a16:creationId xmlns:a16="http://schemas.microsoft.com/office/drawing/2014/main" id="{8E5B9DFC-9E1A-4159-B739-AA932DAA85D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364546" y="2079637"/>
            <a:ext cx="414345" cy="414345"/>
          </a:xfrm>
          <a:prstGeom prst="rect">
            <a:avLst/>
          </a:prstGeom>
        </p:spPr>
      </p:pic>
      <p:pic>
        <p:nvPicPr>
          <p:cNvPr id="107" name="Graphic 106">
            <a:extLst>
              <a:ext uri="{FF2B5EF4-FFF2-40B4-BE49-F238E27FC236}">
                <a16:creationId xmlns:a16="http://schemas.microsoft.com/office/drawing/2014/main" id="{EF5AD89D-AF8F-49D6-B56E-3A849C2713F7}"/>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161028" y="2079637"/>
            <a:ext cx="414345" cy="414345"/>
          </a:xfrm>
          <a:prstGeom prst="rect">
            <a:avLst/>
          </a:prstGeom>
        </p:spPr>
      </p:pic>
      <p:pic>
        <p:nvPicPr>
          <p:cNvPr id="109" name="Graphic 108">
            <a:extLst>
              <a:ext uri="{FF2B5EF4-FFF2-40B4-BE49-F238E27FC236}">
                <a16:creationId xmlns:a16="http://schemas.microsoft.com/office/drawing/2014/main" id="{2D21906F-5F5D-4786-BAA1-E7130D31BDF7}"/>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957510" y="2079637"/>
            <a:ext cx="414345" cy="414345"/>
          </a:xfrm>
          <a:prstGeom prst="rect">
            <a:avLst/>
          </a:prstGeom>
        </p:spPr>
      </p:pic>
      <p:pic>
        <p:nvPicPr>
          <p:cNvPr id="111" name="Graphic 110">
            <a:extLst>
              <a:ext uri="{FF2B5EF4-FFF2-40B4-BE49-F238E27FC236}">
                <a16:creationId xmlns:a16="http://schemas.microsoft.com/office/drawing/2014/main" id="{0639BB48-E0E8-47D5-92A4-765518C5984B}"/>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753992" y="2079637"/>
            <a:ext cx="414345" cy="414345"/>
          </a:xfrm>
          <a:prstGeom prst="rect">
            <a:avLst/>
          </a:prstGeom>
        </p:spPr>
      </p:pic>
      <p:pic>
        <p:nvPicPr>
          <p:cNvPr id="113" name="Graphic 112">
            <a:extLst>
              <a:ext uri="{FF2B5EF4-FFF2-40B4-BE49-F238E27FC236}">
                <a16:creationId xmlns:a16="http://schemas.microsoft.com/office/drawing/2014/main" id="{63E83AA2-8639-410D-99EC-20706829F139}"/>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550474" y="2079637"/>
            <a:ext cx="414345" cy="414345"/>
          </a:xfrm>
          <a:prstGeom prst="rect">
            <a:avLst/>
          </a:prstGeom>
        </p:spPr>
      </p:pic>
      <p:pic>
        <p:nvPicPr>
          <p:cNvPr id="115" name="Graphic 114">
            <a:extLst>
              <a:ext uri="{FF2B5EF4-FFF2-40B4-BE49-F238E27FC236}">
                <a16:creationId xmlns:a16="http://schemas.microsoft.com/office/drawing/2014/main" id="{7FC6BBEE-1CB0-436F-AA52-BE5C2BD1A3D8}"/>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346956" y="2079637"/>
            <a:ext cx="414345" cy="414345"/>
          </a:xfrm>
          <a:prstGeom prst="rect">
            <a:avLst/>
          </a:prstGeom>
        </p:spPr>
      </p:pic>
      <p:pic>
        <p:nvPicPr>
          <p:cNvPr id="117" name="Graphic 116">
            <a:extLst>
              <a:ext uri="{FF2B5EF4-FFF2-40B4-BE49-F238E27FC236}">
                <a16:creationId xmlns:a16="http://schemas.microsoft.com/office/drawing/2014/main" id="{2CE71512-1E35-4303-A4AA-FD13BD8CECE5}"/>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143438" y="2079637"/>
            <a:ext cx="414345" cy="414345"/>
          </a:xfrm>
          <a:prstGeom prst="rect">
            <a:avLst/>
          </a:prstGeom>
        </p:spPr>
      </p:pic>
      <p:pic>
        <p:nvPicPr>
          <p:cNvPr id="119" name="Graphic 118">
            <a:extLst>
              <a:ext uri="{FF2B5EF4-FFF2-40B4-BE49-F238E27FC236}">
                <a16:creationId xmlns:a16="http://schemas.microsoft.com/office/drawing/2014/main" id="{D53C47DB-CC56-4FA4-AB6E-17DA9D1CD834}"/>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939920" y="2079637"/>
            <a:ext cx="414345" cy="414345"/>
          </a:xfrm>
          <a:prstGeom prst="rect">
            <a:avLst/>
          </a:prstGeom>
        </p:spPr>
      </p:pic>
      <p:pic>
        <p:nvPicPr>
          <p:cNvPr id="121" name="Graphic 120">
            <a:extLst>
              <a:ext uri="{FF2B5EF4-FFF2-40B4-BE49-F238E27FC236}">
                <a16:creationId xmlns:a16="http://schemas.microsoft.com/office/drawing/2014/main" id="{D7F62F28-AE5E-4217-812E-C7828F9BD176}"/>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36402" y="2079637"/>
            <a:ext cx="414345" cy="414345"/>
          </a:xfrm>
          <a:prstGeom prst="rect">
            <a:avLst/>
          </a:prstGeom>
        </p:spPr>
      </p:pic>
      <p:pic>
        <p:nvPicPr>
          <p:cNvPr id="123" name="Graphic 122">
            <a:extLst>
              <a:ext uri="{FF2B5EF4-FFF2-40B4-BE49-F238E27FC236}">
                <a16:creationId xmlns:a16="http://schemas.microsoft.com/office/drawing/2014/main" id="{1CE0123A-D25D-487D-AC0F-F4CC4F6E163C}"/>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532884" y="2079637"/>
            <a:ext cx="414345" cy="414345"/>
          </a:xfrm>
          <a:prstGeom prst="rect">
            <a:avLst/>
          </a:prstGeom>
        </p:spPr>
      </p:pic>
      <p:pic>
        <p:nvPicPr>
          <p:cNvPr id="125" name="Graphic 124">
            <a:extLst>
              <a:ext uri="{FF2B5EF4-FFF2-40B4-BE49-F238E27FC236}">
                <a16:creationId xmlns:a16="http://schemas.microsoft.com/office/drawing/2014/main" id="{957406F5-B4CD-4D37-AAE6-160219463BC3}"/>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382136" y="2631355"/>
            <a:ext cx="414345" cy="414345"/>
          </a:xfrm>
          <a:prstGeom prst="rect">
            <a:avLst/>
          </a:prstGeom>
        </p:spPr>
      </p:pic>
      <p:pic>
        <p:nvPicPr>
          <p:cNvPr id="127" name="Graphic 126">
            <a:extLst>
              <a:ext uri="{FF2B5EF4-FFF2-40B4-BE49-F238E27FC236}">
                <a16:creationId xmlns:a16="http://schemas.microsoft.com/office/drawing/2014/main" id="{9D6B4C6D-ED0F-491A-9FB7-208BA2B24D1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178618" y="2631355"/>
            <a:ext cx="414345" cy="414345"/>
          </a:xfrm>
          <a:prstGeom prst="rect">
            <a:avLst/>
          </a:prstGeom>
        </p:spPr>
      </p:pic>
      <p:pic>
        <p:nvPicPr>
          <p:cNvPr id="129" name="Graphic 128">
            <a:extLst>
              <a:ext uri="{FF2B5EF4-FFF2-40B4-BE49-F238E27FC236}">
                <a16:creationId xmlns:a16="http://schemas.microsoft.com/office/drawing/2014/main" id="{97981BD2-3350-4953-AE55-FA959BC4A3AD}"/>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975100" y="2631355"/>
            <a:ext cx="414345" cy="414345"/>
          </a:xfrm>
          <a:prstGeom prst="rect">
            <a:avLst/>
          </a:prstGeom>
        </p:spPr>
      </p:pic>
      <p:pic>
        <p:nvPicPr>
          <p:cNvPr id="131" name="Graphic 130">
            <a:extLst>
              <a:ext uri="{FF2B5EF4-FFF2-40B4-BE49-F238E27FC236}">
                <a16:creationId xmlns:a16="http://schemas.microsoft.com/office/drawing/2014/main" id="{A679B959-B96D-4D98-9EE9-BF56B4D9FBCD}"/>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771582" y="2631355"/>
            <a:ext cx="414345" cy="414345"/>
          </a:xfrm>
          <a:prstGeom prst="rect">
            <a:avLst/>
          </a:prstGeom>
        </p:spPr>
      </p:pic>
      <p:pic>
        <p:nvPicPr>
          <p:cNvPr id="133" name="Graphic 132">
            <a:extLst>
              <a:ext uri="{FF2B5EF4-FFF2-40B4-BE49-F238E27FC236}">
                <a16:creationId xmlns:a16="http://schemas.microsoft.com/office/drawing/2014/main" id="{80BE1FB5-3082-4F05-BEDF-6181E3F17DDC}"/>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568064" y="2631355"/>
            <a:ext cx="414345" cy="414345"/>
          </a:xfrm>
          <a:prstGeom prst="rect">
            <a:avLst/>
          </a:prstGeom>
        </p:spPr>
      </p:pic>
      <p:pic>
        <p:nvPicPr>
          <p:cNvPr id="135" name="Graphic 134">
            <a:extLst>
              <a:ext uri="{FF2B5EF4-FFF2-40B4-BE49-F238E27FC236}">
                <a16:creationId xmlns:a16="http://schemas.microsoft.com/office/drawing/2014/main" id="{21B20A5D-3488-4E27-BC5B-A6045EE23DAD}"/>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364546" y="2631355"/>
            <a:ext cx="414345" cy="414345"/>
          </a:xfrm>
          <a:prstGeom prst="rect">
            <a:avLst/>
          </a:prstGeom>
        </p:spPr>
      </p:pic>
      <p:pic>
        <p:nvPicPr>
          <p:cNvPr id="137" name="Graphic 136">
            <a:extLst>
              <a:ext uri="{FF2B5EF4-FFF2-40B4-BE49-F238E27FC236}">
                <a16:creationId xmlns:a16="http://schemas.microsoft.com/office/drawing/2014/main" id="{2A2C18F9-9B08-4F7A-8D23-0259AC2619F3}"/>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161028" y="2631355"/>
            <a:ext cx="414345" cy="414345"/>
          </a:xfrm>
          <a:prstGeom prst="rect">
            <a:avLst/>
          </a:prstGeom>
        </p:spPr>
      </p:pic>
      <p:pic>
        <p:nvPicPr>
          <p:cNvPr id="139" name="Graphic 138">
            <a:extLst>
              <a:ext uri="{FF2B5EF4-FFF2-40B4-BE49-F238E27FC236}">
                <a16:creationId xmlns:a16="http://schemas.microsoft.com/office/drawing/2014/main" id="{F30F69C9-FDD8-451A-B430-0D2B9F50B3E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957510" y="2631355"/>
            <a:ext cx="414345" cy="414345"/>
          </a:xfrm>
          <a:prstGeom prst="rect">
            <a:avLst/>
          </a:prstGeom>
        </p:spPr>
      </p:pic>
      <p:pic>
        <p:nvPicPr>
          <p:cNvPr id="141" name="Graphic 140">
            <a:extLst>
              <a:ext uri="{FF2B5EF4-FFF2-40B4-BE49-F238E27FC236}">
                <a16:creationId xmlns:a16="http://schemas.microsoft.com/office/drawing/2014/main" id="{64466B39-DD9B-4799-965D-74FB3CB22D93}"/>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753992" y="2631355"/>
            <a:ext cx="414345" cy="414345"/>
          </a:xfrm>
          <a:prstGeom prst="rect">
            <a:avLst/>
          </a:prstGeom>
        </p:spPr>
      </p:pic>
      <p:pic>
        <p:nvPicPr>
          <p:cNvPr id="143" name="Graphic 142">
            <a:extLst>
              <a:ext uri="{FF2B5EF4-FFF2-40B4-BE49-F238E27FC236}">
                <a16:creationId xmlns:a16="http://schemas.microsoft.com/office/drawing/2014/main" id="{C3A4BAD3-A2AF-4D90-B0A8-4F65C87B0479}"/>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550474" y="2631355"/>
            <a:ext cx="414345" cy="414345"/>
          </a:xfrm>
          <a:prstGeom prst="rect">
            <a:avLst/>
          </a:prstGeom>
        </p:spPr>
      </p:pic>
      <p:pic>
        <p:nvPicPr>
          <p:cNvPr id="145" name="Graphic 144">
            <a:extLst>
              <a:ext uri="{FF2B5EF4-FFF2-40B4-BE49-F238E27FC236}">
                <a16:creationId xmlns:a16="http://schemas.microsoft.com/office/drawing/2014/main" id="{65E0564D-D18D-439B-B1D1-F2745F628BB0}"/>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346956" y="2631355"/>
            <a:ext cx="414345" cy="414345"/>
          </a:xfrm>
          <a:prstGeom prst="rect">
            <a:avLst/>
          </a:prstGeom>
        </p:spPr>
      </p:pic>
      <p:pic>
        <p:nvPicPr>
          <p:cNvPr id="147" name="Graphic 146">
            <a:extLst>
              <a:ext uri="{FF2B5EF4-FFF2-40B4-BE49-F238E27FC236}">
                <a16:creationId xmlns:a16="http://schemas.microsoft.com/office/drawing/2014/main" id="{B529647B-D8D3-46E8-BDCB-4D1D0C7780E2}"/>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143438" y="2631355"/>
            <a:ext cx="414345" cy="414345"/>
          </a:xfrm>
          <a:prstGeom prst="rect">
            <a:avLst/>
          </a:prstGeom>
        </p:spPr>
      </p:pic>
      <p:pic>
        <p:nvPicPr>
          <p:cNvPr id="149" name="Graphic 148">
            <a:extLst>
              <a:ext uri="{FF2B5EF4-FFF2-40B4-BE49-F238E27FC236}">
                <a16:creationId xmlns:a16="http://schemas.microsoft.com/office/drawing/2014/main" id="{65196537-2C5B-4651-9FA6-17241085ACF1}"/>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939920" y="2631355"/>
            <a:ext cx="414345" cy="414345"/>
          </a:xfrm>
          <a:prstGeom prst="rect">
            <a:avLst/>
          </a:prstGeom>
        </p:spPr>
      </p:pic>
      <p:pic>
        <p:nvPicPr>
          <p:cNvPr id="151" name="Graphic 150">
            <a:extLst>
              <a:ext uri="{FF2B5EF4-FFF2-40B4-BE49-F238E27FC236}">
                <a16:creationId xmlns:a16="http://schemas.microsoft.com/office/drawing/2014/main" id="{24AC6DF7-EAEC-48EF-B486-6AD29FB1A46B}"/>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736402" y="2631355"/>
            <a:ext cx="414345" cy="414345"/>
          </a:xfrm>
          <a:prstGeom prst="rect">
            <a:avLst/>
          </a:prstGeom>
        </p:spPr>
      </p:pic>
      <p:pic>
        <p:nvPicPr>
          <p:cNvPr id="153" name="Graphic 152">
            <a:extLst>
              <a:ext uri="{FF2B5EF4-FFF2-40B4-BE49-F238E27FC236}">
                <a16:creationId xmlns:a16="http://schemas.microsoft.com/office/drawing/2014/main" id="{ADA28C22-D796-41D4-A849-7054B150CB61}"/>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532884" y="2631355"/>
            <a:ext cx="414345" cy="414345"/>
          </a:xfrm>
          <a:prstGeom prst="rect">
            <a:avLst/>
          </a:prstGeom>
        </p:spPr>
      </p:pic>
      <p:pic>
        <p:nvPicPr>
          <p:cNvPr id="155" name="Graphic 154">
            <a:extLst>
              <a:ext uri="{FF2B5EF4-FFF2-40B4-BE49-F238E27FC236}">
                <a16:creationId xmlns:a16="http://schemas.microsoft.com/office/drawing/2014/main" id="{05CF7671-7C37-43E2-8508-8F90D5982E26}"/>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82136" y="3183073"/>
            <a:ext cx="414345" cy="414345"/>
          </a:xfrm>
          <a:prstGeom prst="rect">
            <a:avLst/>
          </a:prstGeom>
        </p:spPr>
      </p:pic>
      <p:pic>
        <p:nvPicPr>
          <p:cNvPr id="157" name="Graphic 156">
            <a:extLst>
              <a:ext uri="{FF2B5EF4-FFF2-40B4-BE49-F238E27FC236}">
                <a16:creationId xmlns:a16="http://schemas.microsoft.com/office/drawing/2014/main" id="{32C00203-D81B-4612-A92E-719D36A6C036}"/>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78618" y="3183073"/>
            <a:ext cx="414345" cy="414345"/>
          </a:xfrm>
          <a:prstGeom prst="rect">
            <a:avLst/>
          </a:prstGeom>
        </p:spPr>
      </p:pic>
      <p:pic>
        <p:nvPicPr>
          <p:cNvPr id="159" name="Graphic 158">
            <a:extLst>
              <a:ext uri="{FF2B5EF4-FFF2-40B4-BE49-F238E27FC236}">
                <a16:creationId xmlns:a16="http://schemas.microsoft.com/office/drawing/2014/main" id="{AD1875BC-9883-41A5-9850-4F9007B96A07}"/>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975100" y="3183073"/>
            <a:ext cx="414345" cy="414345"/>
          </a:xfrm>
          <a:prstGeom prst="rect">
            <a:avLst/>
          </a:prstGeom>
        </p:spPr>
      </p:pic>
      <p:pic>
        <p:nvPicPr>
          <p:cNvPr id="161" name="Graphic 160">
            <a:extLst>
              <a:ext uri="{FF2B5EF4-FFF2-40B4-BE49-F238E27FC236}">
                <a16:creationId xmlns:a16="http://schemas.microsoft.com/office/drawing/2014/main" id="{F7E97D2A-B199-4AF2-94FE-D48751F9E292}"/>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771582" y="3183073"/>
            <a:ext cx="414345" cy="414345"/>
          </a:xfrm>
          <a:prstGeom prst="rect">
            <a:avLst/>
          </a:prstGeom>
        </p:spPr>
      </p:pic>
      <p:pic>
        <p:nvPicPr>
          <p:cNvPr id="163" name="Graphic 162">
            <a:extLst>
              <a:ext uri="{FF2B5EF4-FFF2-40B4-BE49-F238E27FC236}">
                <a16:creationId xmlns:a16="http://schemas.microsoft.com/office/drawing/2014/main" id="{822E330E-881A-4225-BFC2-528EB03D3A73}"/>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568064" y="3183073"/>
            <a:ext cx="414345" cy="414345"/>
          </a:xfrm>
          <a:prstGeom prst="rect">
            <a:avLst/>
          </a:prstGeom>
        </p:spPr>
      </p:pic>
      <p:pic>
        <p:nvPicPr>
          <p:cNvPr id="165" name="Graphic 164">
            <a:extLst>
              <a:ext uri="{FF2B5EF4-FFF2-40B4-BE49-F238E27FC236}">
                <a16:creationId xmlns:a16="http://schemas.microsoft.com/office/drawing/2014/main" id="{828B38C1-0DEA-4FDE-AD59-79A0BC873BF6}"/>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364546" y="3183073"/>
            <a:ext cx="414345" cy="414345"/>
          </a:xfrm>
          <a:prstGeom prst="rect">
            <a:avLst/>
          </a:prstGeom>
        </p:spPr>
      </p:pic>
      <p:pic>
        <p:nvPicPr>
          <p:cNvPr id="167" name="Graphic 166">
            <a:extLst>
              <a:ext uri="{FF2B5EF4-FFF2-40B4-BE49-F238E27FC236}">
                <a16:creationId xmlns:a16="http://schemas.microsoft.com/office/drawing/2014/main" id="{F0B486CC-0A73-4489-9D80-B293116BFA11}"/>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161028" y="3183073"/>
            <a:ext cx="414345" cy="414345"/>
          </a:xfrm>
          <a:prstGeom prst="rect">
            <a:avLst/>
          </a:prstGeom>
        </p:spPr>
      </p:pic>
      <p:pic>
        <p:nvPicPr>
          <p:cNvPr id="169" name="Graphic 168">
            <a:extLst>
              <a:ext uri="{FF2B5EF4-FFF2-40B4-BE49-F238E27FC236}">
                <a16:creationId xmlns:a16="http://schemas.microsoft.com/office/drawing/2014/main" id="{27A00647-27E6-45CD-A04B-7FBA8627A26D}"/>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957510" y="3183073"/>
            <a:ext cx="414345" cy="414345"/>
          </a:xfrm>
          <a:prstGeom prst="rect">
            <a:avLst/>
          </a:prstGeom>
        </p:spPr>
      </p:pic>
      <p:pic>
        <p:nvPicPr>
          <p:cNvPr id="171" name="Graphic 170">
            <a:extLst>
              <a:ext uri="{FF2B5EF4-FFF2-40B4-BE49-F238E27FC236}">
                <a16:creationId xmlns:a16="http://schemas.microsoft.com/office/drawing/2014/main" id="{E08F0BD5-1647-478E-8CFB-7C336BBE1AED}"/>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753992" y="3183073"/>
            <a:ext cx="414345" cy="414345"/>
          </a:xfrm>
          <a:prstGeom prst="rect">
            <a:avLst/>
          </a:prstGeom>
        </p:spPr>
      </p:pic>
      <p:pic>
        <p:nvPicPr>
          <p:cNvPr id="173" name="Graphic 172">
            <a:extLst>
              <a:ext uri="{FF2B5EF4-FFF2-40B4-BE49-F238E27FC236}">
                <a16:creationId xmlns:a16="http://schemas.microsoft.com/office/drawing/2014/main" id="{57B4A602-9863-4FAF-9565-F4C243D68136}"/>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550474" y="3183073"/>
            <a:ext cx="414345" cy="414345"/>
          </a:xfrm>
          <a:prstGeom prst="rect">
            <a:avLst/>
          </a:prstGeom>
        </p:spPr>
      </p:pic>
      <p:pic>
        <p:nvPicPr>
          <p:cNvPr id="175" name="Graphic 174">
            <a:extLst>
              <a:ext uri="{FF2B5EF4-FFF2-40B4-BE49-F238E27FC236}">
                <a16:creationId xmlns:a16="http://schemas.microsoft.com/office/drawing/2014/main" id="{CA439C8B-D9B4-42EC-A8F1-D17D2F173B34}"/>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346956" y="3183073"/>
            <a:ext cx="414345" cy="414345"/>
          </a:xfrm>
          <a:prstGeom prst="rect">
            <a:avLst/>
          </a:prstGeom>
        </p:spPr>
      </p:pic>
      <p:pic>
        <p:nvPicPr>
          <p:cNvPr id="177" name="Graphic 176">
            <a:extLst>
              <a:ext uri="{FF2B5EF4-FFF2-40B4-BE49-F238E27FC236}">
                <a16:creationId xmlns:a16="http://schemas.microsoft.com/office/drawing/2014/main" id="{55717646-EF3E-41B0-A824-845338554FB4}"/>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143438" y="3183073"/>
            <a:ext cx="414345" cy="414345"/>
          </a:xfrm>
          <a:prstGeom prst="rect">
            <a:avLst/>
          </a:prstGeom>
        </p:spPr>
      </p:pic>
      <p:pic>
        <p:nvPicPr>
          <p:cNvPr id="179" name="Graphic 178">
            <a:extLst>
              <a:ext uri="{FF2B5EF4-FFF2-40B4-BE49-F238E27FC236}">
                <a16:creationId xmlns:a16="http://schemas.microsoft.com/office/drawing/2014/main" id="{EAD01916-7E96-4FF0-B0A0-804AA2121181}"/>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939920" y="3183073"/>
            <a:ext cx="414345" cy="414345"/>
          </a:xfrm>
          <a:prstGeom prst="rect">
            <a:avLst/>
          </a:prstGeom>
        </p:spPr>
      </p:pic>
      <p:pic>
        <p:nvPicPr>
          <p:cNvPr id="181" name="Graphic 180">
            <a:extLst>
              <a:ext uri="{FF2B5EF4-FFF2-40B4-BE49-F238E27FC236}">
                <a16:creationId xmlns:a16="http://schemas.microsoft.com/office/drawing/2014/main" id="{83489DE7-6402-428F-A56F-CDF2028C7D2C}"/>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736402" y="3183073"/>
            <a:ext cx="414345" cy="414345"/>
          </a:xfrm>
          <a:prstGeom prst="rect">
            <a:avLst/>
          </a:prstGeom>
        </p:spPr>
      </p:pic>
      <p:pic>
        <p:nvPicPr>
          <p:cNvPr id="183" name="Graphic 182">
            <a:extLst>
              <a:ext uri="{FF2B5EF4-FFF2-40B4-BE49-F238E27FC236}">
                <a16:creationId xmlns:a16="http://schemas.microsoft.com/office/drawing/2014/main" id="{CCD44CBA-D76F-4445-A889-E2D8725B0D0A}"/>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532884" y="3183073"/>
            <a:ext cx="414345" cy="414345"/>
          </a:xfrm>
          <a:prstGeom prst="rect">
            <a:avLst/>
          </a:prstGeom>
        </p:spPr>
      </p:pic>
      <p:pic>
        <p:nvPicPr>
          <p:cNvPr id="185" name="Graphic 184">
            <a:extLst>
              <a:ext uri="{FF2B5EF4-FFF2-40B4-BE49-F238E27FC236}">
                <a16:creationId xmlns:a16="http://schemas.microsoft.com/office/drawing/2014/main" id="{2B165EFE-1B2A-42F3-A759-79F9352A32DE}"/>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382136" y="3734791"/>
            <a:ext cx="414345" cy="414345"/>
          </a:xfrm>
          <a:prstGeom prst="rect">
            <a:avLst/>
          </a:prstGeom>
        </p:spPr>
      </p:pic>
      <p:pic>
        <p:nvPicPr>
          <p:cNvPr id="187" name="Graphic 186">
            <a:extLst>
              <a:ext uri="{FF2B5EF4-FFF2-40B4-BE49-F238E27FC236}">
                <a16:creationId xmlns:a16="http://schemas.microsoft.com/office/drawing/2014/main" id="{F75748F4-0274-4553-97EC-FD9E1B30E942}"/>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178618" y="3734791"/>
            <a:ext cx="414345" cy="414345"/>
          </a:xfrm>
          <a:prstGeom prst="rect">
            <a:avLst/>
          </a:prstGeom>
        </p:spPr>
      </p:pic>
      <p:pic>
        <p:nvPicPr>
          <p:cNvPr id="189" name="Graphic 188">
            <a:extLst>
              <a:ext uri="{FF2B5EF4-FFF2-40B4-BE49-F238E27FC236}">
                <a16:creationId xmlns:a16="http://schemas.microsoft.com/office/drawing/2014/main" id="{095DF238-BCD4-4ABD-9198-20D2EAD9769B}"/>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75100" y="3734791"/>
            <a:ext cx="414345" cy="414345"/>
          </a:xfrm>
          <a:prstGeom prst="rect">
            <a:avLst/>
          </a:prstGeom>
        </p:spPr>
      </p:pic>
      <p:pic>
        <p:nvPicPr>
          <p:cNvPr id="191" name="Graphic 190">
            <a:extLst>
              <a:ext uri="{FF2B5EF4-FFF2-40B4-BE49-F238E27FC236}">
                <a16:creationId xmlns:a16="http://schemas.microsoft.com/office/drawing/2014/main" id="{AD4DECA1-E2A0-4F88-961F-29D4291FEEF1}"/>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771582" y="3734791"/>
            <a:ext cx="414345" cy="414345"/>
          </a:xfrm>
          <a:prstGeom prst="rect">
            <a:avLst/>
          </a:prstGeom>
        </p:spPr>
      </p:pic>
      <p:pic>
        <p:nvPicPr>
          <p:cNvPr id="193" name="Graphic 192">
            <a:extLst>
              <a:ext uri="{FF2B5EF4-FFF2-40B4-BE49-F238E27FC236}">
                <a16:creationId xmlns:a16="http://schemas.microsoft.com/office/drawing/2014/main" id="{BDB33BBA-6DBF-4A81-A157-F3A1C3D8E070}"/>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568064" y="3734791"/>
            <a:ext cx="414345" cy="414345"/>
          </a:xfrm>
          <a:prstGeom prst="rect">
            <a:avLst/>
          </a:prstGeom>
        </p:spPr>
      </p:pic>
      <p:pic>
        <p:nvPicPr>
          <p:cNvPr id="195" name="Graphic 194">
            <a:extLst>
              <a:ext uri="{FF2B5EF4-FFF2-40B4-BE49-F238E27FC236}">
                <a16:creationId xmlns:a16="http://schemas.microsoft.com/office/drawing/2014/main" id="{2D500FF0-A7E1-497C-9C06-CA29D11E8FC8}"/>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364546" y="3734791"/>
            <a:ext cx="414345" cy="414345"/>
          </a:xfrm>
          <a:prstGeom prst="rect">
            <a:avLst/>
          </a:prstGeom>
        </p:spPr>
      </p:pic>
      <p:pic>
        <p:nvPicPr>
          <p:cNvPr id="197" name="Graphic 196">
            <a:extLst>
              <a:ext uri="{FF2B5EF4-FFF2-40B4-BE49-F238E27FC236}">
                <a16:creationId xmlns:a16="http://schemas.microsoft.com/office/drawing/2014/main" id="{6FC0CA73-C275-4BDC-84DB-84AB3416610C}"/>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161028" y="3734791"/>
            <a:ext cx="414345" cy="414345"/>
          </a:xfrm>
          <a:prstGeom prst="rect">
            <a:avLst/>
          </a:prstGeom>
        </p:spPr>
      </p:pic>
      <p:pic>
        <p:nvPicPr>
          <p:cNvPr id="199" name="Graphic 198">
            <a:extLst>
              <a:ext uri="{FF2B5EF4-FFF2-40B4-BE49-F238E27FC236}">
                <a16:creationId xmlns:a16="http://schemas.microsoft.com/office/drawing/2014/main" id="{4CCE7EE4-E5F3-41F3-B988-BCCB82900FAE}"/>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957510" y="3734791"/>
            <a:ext cx="414345" cy="414345"/>
          </a:xfrm>
          <a:prstGeom prst="rect">
            <a:avLst/>
          </a:prstGeom>
        </p:spPr>
      </p:pic>
      <p:pic>
        <p:nvPicPr>
          <p:cNvPr id="201" name="Graphic 200">
            <a:extLst>
              <a:ext uri="{FF2B5EF4-FFF2-40B4-BE49-F238E27FC236}">
                <a16:creationId xmlns:a16="http://schemas.microsoft.com/office/drawing/2014/main" id="{A8308B16-9095-41D2-97A7-94F94186D499}"/>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753992" y="3734791"/>
            <a:ext cx="414345" cy="414345"/>
          </a:xfrm>
          <a:prstGeom prst="rect">
            <a:avLst/>
          </a:prstGeom>
        </p:spPr>
      </p:pic>
      <p:pic>
        <p:nvPicPr>
          <p:cNvPr id="203" name="Graphic 202">
            <a:extLst>
              <a:ext uri="{FF2B5EF4-FFF2-40B4-BE49-F238E27FC236}">
                <a16:creationId xmlns:a16="http://schemas.microsoft.com/office/drawing/2014/main" id="{355ABDF5-471B-4E1D-9C5F-EDBB0A6D93C3}"/>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550474" y="3734791"/>
            <a:ext cx="414345" cy="414345"/>
          </a:xfrm>
          <a:prstGeom prst="rect">
            <a:avLst/>
          </a:prstGeom>
        </p:spPr>
      </p:pic>
      <p:pic>
        <p:nvPicPr>
          <p:cNvPr id="205" name="Graphic 204">
            <a:extLst>
              <a:ext uri="{FF2B5EF4-FFF2-40B4-BE49-F238E27FC236}">
                <a16:creationId xmlns:a16="http://schemas.microsoft.com/office/drawing/2014/main" id="{18777C6A-0570-460B-8C66-FDB3A1BC97F3}"/>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346956" y="3734791"/>
            <a:ext cx="414345" cy="414345"/>
          </a:xfrm>
          <a:prstGeom prst="rect">
            <a:avLst/>
          </a:prstGeom>
        </p:spPr>
      </p:pic>
      <p:pic>
        <p:nvPicPr>
          <p:cNvPr id="207" name="Graphic 206">
            <a:extLst>
              <a:ext uri="{FF2B5EF4-FFF2-40B4-BE49-F238E27FC236}">
                <a16:creationId xmlns:a16="http://schemas.microsoft.com/office/drawing/2014/main" id="{18B8DCBB-1EFA-414D-A71F-47A0173453B1}"/>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143438" y="3734791"/>
            <a:ext cx="414345" cy="414345"/>
          </a:xfrm>
          <a:prstGeom prst="rect">
            <a:avLst/>
          </a:prstGeom>
        </p:spPr>
      </p:pic>
      <p:pic>
        <p:nvPicPr>
          <p:cNvPr id="209" name="Graphic 208">
            <a:extLst>
              <a:ext uri="{FF2B5EF4-FFF2-40B4-BE49-F238E27FC236}">
                <a16:creationId xmlns:a16="http://schemas.microsoft.com/office/drawing/2014/main" id="{1281A266-AE7E-455C-B95F-0D93D9220D1B}"/>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939920" y="3734791"/>
            <a:ext cx="414345" cy="414345"/>
          </a:xfrm>
          <a:prstGeom prst="rect">
            <a:avLst/>
          </a:prstGeom>
        </p:spPr>
      </p:pic>
      <p:pic>
        <p:nvPicPr>
          <p:cNvPr id="211" name="Graphic 210">
            <a:extLst>
              <a:ext uri="{FF2B5EF4-FFF2-40B4-BE49-F238E27FC236}">
                <a16:creationId xmlns:a16="http://schemas.microsoft.com/office/drawing/2014/main" id="{00F396A5-BC46-409B-9E4D-32E4B7399EEA}"/>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736402" y="3734791"/>
            <a:ext cx="414345" cy="414345"/>
          </a:xfrm>
          <a:prstGeom prst="rect">
            <a:avLst/>
          </a:prstGeom>
        </p:spPr>
      </p:pic>
      <p:pic>
        <p:nvPicPr>
          <p:cNvPr id="213" name="Graphic 212">
            <a:extLst>
              <a:ext uri="{FF2B5EF4-FFF2-40B4-BE49-F238E27FC236}">
                <a16:creationId xmlns:a16="http://schemas.microsoft.com/office/drawing/2014/main" id="{FBC9AF07-6A00-40E3-AE52-BD20B06259E7}"/>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532884" y="3734791"/>
            <a:ext cx="414345" cy="414345"/>
          </a:xfrm>
          <a:prstGeom prst="rect">
            <a:avLst/>
          </a:prstGeom>
        </p:spPr>
      </p:pic>
      <p:pic>
        <p:nvPicPr>
          <p:cNvPr id="215" name="Graphic 214">
            <a:extLst>
              <a:ext uri="{FF2B5EF4-FFF2-40B4-BE49-F238E27FC236}">
                <a16:creationId xmlns:a16="http://schemas.microsoft.com/office/drawing/2014/main" id="{5E3E7A4C-882A-42FC-8054-936B00D3847F}"/>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382136" y="4286509"/>
            <a:ext cx="414345" cy="414345"/>
          </a:xfrm>
          <a:prstGeom prst="rect">
            <a:avLst/>
          </a:prstGeom>
        </p:spPr>
      </p:pic>
      <p:pic>
        <p:nvPicPr>
          <p:cNvPr id="217" name="Graphic 216">
            <a:extLst>
              <a:ext uri="{FF2B5EF4-FFF2-40B4-BE49-F238E27FC236}">
                <a16:creationId xmlns:a16="http://schemas.microsoft.com/office/drawing/2014/main" id="{F7DD7365-34B2-47B4-8B6D-03614931B330}"/>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178618" y="4286509"/>
            <a:ext cx="414345" cy="414345"/>
          </a:xfrm>
          <a:prstGeom prst="rect">
            <a:avLst/>
          </a:prstGeom>
        </p:spPr>
      </p:pic>
      <p:pic>
        <p:nvPicPr>
          <p:cNvPr id="219" name="Graphic 218">
            <a:extLst>
              <a:ext uri="{FF2B5EF4-FFF2-40B4-BE49-F238E27FC236}">
                <a16:creationId xmlns:a16="http://schemas.microsoft.com/office/drawing/2014/main" id="{4FF4A0CF-16E5-425C-8532-65DACF6DBDC0}"/>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975100" y="4286509"/>
            <a:ext cx="414345" cy="414345"/>
          </a:xfrm>
          <a:prstGeom prst="rect">
            <a:avLst/>
          </a:prstGeom>
        </p:spPr>
      </p:pic>
      <p:pic>
        <p:nvPicPr>
          <p:cNvPr id="221" name="Graphic 220">
            <a:extLst>
              <a:ext uri="{FF2B5EF4-FFF2-40B4-BE49-F238E27FC236}">
                <a16:creationId xmlns:a16="http://schemas.microsoft.com/office/drawing/2014/main" id="{ADC86BE3-56D9-4BFA-9D4A-0B0CA4D3CFC0}"/>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771582" y="4286509"/>
            <a:ext cx="414345" cy="414345"/>
          </a:xfrm>
          <a:prstGeom prst="rect">
            <a:avLst/>
          </a:prstGeom>
        </p:spPr>
      </p:pic>
      <p:pic>
        <p:nvPicPr>
          <p:cNvPr id="223" name="Graphic 222">
            <a:extLst>
              <a:ext uri="{FF2B5EF4-FFF2-40B4-BE49-F238E27FC236}">
                <a16:creationId xmlns:a16="http://schemas.microsoft.com/office/drawing/2014/main" id="{D950DAF5-25C9-4ABC-8975-5D07C2ACDDAD}"/>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568064" y="4286509"/>
            <a:ext cx="414345" cy="414345"/>
          </a:xfrm>
          <a:prstGeom prst="rect">
            <a:avLst/>
          </a:prstGeom>
        </p:spPr>
      </p:pic>
      <p:pic>
        <p:nvPicPr>
          <p:cNvPr id="225" name="Graphic 224">
            <a:extLst>
              <a:ext uri="{FF2B5EF4-FFF2-40B4-BE49-F238E27FC236}">
                <a16:creationId xmlns:a16="http://schemas.microsoft.com/office/drawing/2014/main" id="{E21605B4-BE68-4211-B5EB-8458D7F4C007}"/>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4364546" y="4286509"/>
            <a:ext cx="414345" cy="414345"/>
          </a:xfrm>
          <a:prstGeom prst="rect">
            <a:avLst/>
          </a:prstGeom>
        </p:spPr>
      </p:pic>
      <p:pic>
        <p:nvPicPr>
          <p:cNvPr id="227" name="Graphic 226">
            <a:extLst>
              <a:ext uri="{FF2B5EF4-FFF2-40B4-BE49-F238E27FC236}">
                <a16:creationId xmlns:a16="http://schemas.microsoft.com/office/drawing/2014/main" id="{2D3DB11B-C052-4F72-ACED-8E2D3A467A4A}"/>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5161028" y="4286509"/>
            <a:ext cx="414345" cy="414345"/>
          </a:xfrm>
          <a:prstGeom prst="rect">
            <a:avLst/>
          </a:prstGeom>
        </p:spPr>
      </p:pic>
      <p:pic>
        <p:nvPicPr>
          <p:cNvPr id="229" name="Graphic 228">
            <a:extLst>
              <a:ext uri="{FF2B5EF4-FFF2-40B4-BE49-F238E27FC236}">
                <a16:creationId xmlns:a16="http://schemas.microsoft.com/office/drawing/2014/main" id="{92EFB8E7-4913-47CE-801C-918ABB411802}"/>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5957510" y="4286509"/>
            <a:ext cx="414345" cy="414345"/>
          </a:xfrm>
          <a:prstGeom prst="rect">
            <a:avLst/>
          </a:prstGeom>
        </p:spPr>
      </p:pic>
      <p:pic>
        <p:nvPicPr>
          <p:cNvPr id="231" name="Graphic 230">
            <a:extLst>
              <a:ext uri="{FF2B5EF4-FFF2-40B4-BE49-F238E27FC236}">
                <a16:creationId xmlns:a16="http://schemas.microsoft.com/office/drawing/2014/main" id="{5888CB42-B05E-453E-9DB6-02BB4C1D9CF3}"/>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6753992" y="4286509"/>
            <a:ext cx="414345" cy="414345"/>
          </a:xfrm>
          <a:prstGeom prst="rect">
            <a:avLst/>
          </a:prstGeom>
        </p:spPr>
      </p:pic>
      <p:pic>
        <p:nvPicPr>
          <p:cNvPr id="233" name="Graphic 232">
            <a:extLst>
              <a:ext uri="{FF2B5EF4-FFF2-40B4-BE49-F238E27FC236}">
                <a16:creationId xmlns:a16="http://schemas.microsoft.com/office/drawing/2014/main" id="{122103AB-CE7F-4927-963B-99EDF50C7C2D}"/>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7550474" y="4286509"/>
            <a:ext cx="414345" cy="414345"/>
          </a:xfrm>
          <a:prstGeom prst="rect">
            <a:avLst/>
          </a:prstGeom>
        </p:spPr>
      </p:pic>
      <p:pic>
        <p:nvPicPr>
          <p:cNvPr id="235" name="Graphic 234">
            <a:extLst>
              <a:ext uri="{FF2B5EF4-FFF2-40B4-BE49-F238E27FC236}">
                <a16:creationId xmlns:a16="http://schemas.microsoft.com/office/drawing/2014/main" id="{84996872-B5DB-4AC5-B22C-C685DA1C7F11}"/>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8346956" y="4286509"/>
            <a:ext cx="414345" cy="414345"/>
          </a:xfrm>
          <a:prstGeom prst="rect">
            <a:avLst/>
          </a:prstGeom>
        </p:spPr>
      </p:pic>
      <p:pic>
        <p:nvPicPr>
          <p:cNvPr id="237" name="Graphic 236">
            <a:extLst>
              <a:ext uri="{FF2B5EF4-FFF2-40B4-BE49-F238E27FC236}">
                <a16:creationId xmlns:a16="http://schemas.microsoft.com/office/drawing/2014/main" id="{F7F01271-0D67-481C-A186-320AC9E514CC}"/>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9143438" y="4286509"/>
            <a:ext cx="414345" cy="414345"/>
          </a:xfrm>
          <a:prstGeom prst="rect">
            <a:avLst/>
          </a:prstGeom>
        </p:spPr>
      </p:pic>
      <p:pic>
        <p:nvPicPr>
          <p:cNvPr id="239" name="Graphic 238">
            <a:extLst>
              <a:ext uri="{FF2B5EF4-FFF2-40B4-BE49-F238E27FC236}">
                <a16:creationId xmlns:a16="http://schemas.microsoft.com/office/drawing/2014/main" id="{F6143331-84CC-4268-84A3-C09CAAF170E6}"/>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9939920" y="4286509"/>
            <a:ext cx="414345" cy="414345"/>
          </a:xfrm>
          <a:prstGeom prst="rect">
            <a:avLst/>
          </a:prstGeom>
        </p:spPr>
      </p:pic>
      <p:pic>
        <p:nvPicPr>
          <p:cNvPr id="241" name="Graphic 240">
            <a:extLst>
              <a:ext uri="{FF2B5EF4-FFF2-40B4-BE49-F238E27FC236}">
                <a16:creationId xmlns:a16="http://schemas.microsoft.com/office/drawing/2014/main" id="{6DF3CC70-2446-4E07-B479-6ADFC9CF3FA7}"/>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0736402" y="4286509"/>
            <a:ext cx="414345" cy="414345"/>
          </a:xfrm>
          <a:prstGeom prst="rect">
            <a:avLst/>
          </a:prstGeom>
        </p:spPr>
      </p:pic>
      <p:pic>
        <p:nvPicPr>
          <p:cNvPr id="243" name="Graphic 242">
            <a:extLst>
              <a:ext uri="{FF2B5EF4-FFF2-40B4-BE49-F238E27FC236}">
                <a16:creationId xmlns:a16="http://schemas.microsoft.com/office/drawing/2014/main" id="{FD369119-B9D5-4230-B34C-4E05DEA46449}"/>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11532884" y="4286509"/>
            <a:ext cx="414345" cy="414345"/>
          </a:xfrm>
          <a:prstGeom prst="rect">
            <a:avLst/>
          </a:prstGeom>
        </p:spPr>
      </p:pic>
      <p:pic>
        <p:nvPicPr>
          <p:cNvPr id="245" name="Graphic 244">
            <a:extLst>
              <a:ext uri="{FF2B5EF4-FFF2-40B4-BE49-F238E27FC236}">
                <a16:creationId xmlns:a16="http://schemas.microsoft.com/office/drawing/2014/main" id="{FE7F778F-B423-4C60-88BB-5B7E828C7482}"/>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382136" y="4838227"/>
            <a:ext cx="414345" cy="414345"/>
          </a:xfrm>
          <a:prstGeom prst="rect">
            <a:avLst/>
          </a:prstGeom>
        </p:spPr>
      </p:pic>
      <p:pic>
        <p:nvPicPr>
          <p:cNvPr id="247" name="Graphic 246">
            <a:extLst>
              <a:ext uri="{FF2B5EF4-FFF2-40B4-BE49-F238E27FC236}">
                <a16:creationId xmlns:a16="http://schemas.microsoft.com/office/drawing/2014/main" id="{6160F569-4A44-495F-BA69-338ADBE01B08}"/>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178618" y="4838227"/>
            <a:ext cx="414345" cy="414345"/>
          </a:xfrm>
          <a:prstGeom prst="rect">
            <a:avLst/>
          </a:prstGeom>
        </p:spPr>
      </p:pic>
      <p:pic>
        <p:nvPicPr>
          <p:cNvPr id="249" name="Graphic 248">
            <a:extLst>
              <a:ext uri="{FF2B5EF4-FFF2-40B4-BE49-F238E27FC236}">
                <a16:creationId xmlns:a16="http://schemas.microsoft.com/office/drawing/2014/main" id="{A07735E3-9286-460B-A739-C669267FF9AF}"/>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1975100" y="4838227"/>
            <a:ext cx="414345" cy="414345"/>
          </a:xfrm>
          <a:prstGeom prst="rect">
            <a:avLst/>
          </a:prstGeom>
        </p:spPr>
      </p:pic>
      <p:pic>
        <p:nvPicPr>
          <p:cNvPr id="251" name="Graphic 250">
            <a:extLst>
              <a:ext uri="{FF2B5EF4-FFF2-40B4-BE49-F238E27FC236}">
                <a16:creationId xmlns:a16="http://schemas.microsoft.com/office/drawing/2014/main" id="{47D7CA0A-A005-4682-B36B-6C1A70CB7133}"/>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2771582" y="4838227"/>
            <a:ext cx="414345" cy="414345"/>
          </a:xfrm>
          <a:prstGeom prst="rect">
            <a:avLst/>
          </a:prstGeom>
        </p:spPr>
      </p:pic>
      <p:pic>
        <p:nvPicPr>
          <p:cNvPr id="253" name="Graphic 252">
            <a:extLst>
              <a:ext uri="{FF2B5EF4-FFF2-40B4-BE49-F238E27FC236}">
                <a16:creationId xmlns:a16="http://schemas.microsoft.com/office/drawing/2014/main" id="{99D0FB3B-F42F-4861-AC8C-1886CC4FEE62}"/>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3568064" y="4838227"/>
            <a:ext cx="414345" cy="414345"/>
          </a:xfrm>
          <a:prstGeom prst="rect">
            <a:avLst/>
          </a:prstGeom>
        </p:spPr>
      </p:pic>
      <p:pic>
        <p:nvPicPr>
          <p:cNvPr id="255" name="Graphic 254">
            <a:extLst>
              <a:ext uri="{FF2B5EF4-FFF2-40B4-BE49-F238E27FC236}">
                <a16:creationId xmlns:a16="http://schemas.microsoft.com/office/drawing/2014/main" id="{043CFF63-3354-405E-BB34-2B2A771C077D}"/>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4364546" y="4838227"/>
            <a:ext cx="414345" cy="414345"/>
          </a:xfrm>
          <a:prstGeom prst="rect">
            <a:avLst/>
          </a:prstGeom>
        </p:spPr>
      </p:pic>
      <p:pic>
        <p:nvPicPr>
          <p:cNvPr id="257" name="Graphic 256">
            <a:extLst>
              <a:ext uri="{FF2B5EF4-FFF2-40B4-BE49-F238E27FC236}">
                <a16:creationId xmlns:a16="http://schemas.microsoft.com/office/drawing/2014/main" id="{1232D2F6-A571-4EBD-B525-DB2C77923E97}"/>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5161028" y="4838227"/>
            <a:ext cx="414345" cy="414345"/>
          </a:xfrm>
          <a:prstGeom prst="rect">
            <a:avLst/>
          </a:prstGeom>
        </p:spPr>
      </p:pic>
      <p:pic>
        <p:nvPicPr>
          <p:cNvPr id="259" name="Graphic 258">
            <a:extLst>
              <a:ext uri="{FF2B5EF4-FFF2-40B4-BE49-F238E27FC236}">
                <a16:creationId xmlns:a16="http://schemas.microsoft.com/office/drawing/2014/main" id="{B1D8F476-D2F6-4C4D-9BB9-061B630B1B38}"/>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5957510" y="4838227"/>
            <a:ext cx="414345" cy="414345"/>
          </a:xfrm>
          <a:prstGeom prst="rect">
            <a:avLst/>
          </a:prstGeom>
        </p:spPr>
      </p:pic>
      <p:pic>
        <p:nvPicPr>
          <p:cNvPr id="261" name="Graphic 260">
            <a:extLst>
              <a:ext uri="{FF2B5EF4-FFF2-40B4-BE49-F238E27FC236}">
                <a16:creationId xmlns:a16="http://schemas.microsoft.com/office/drawing/2014/main" id="{3E2349E0-252D-42CC-8AF8-BDDC08191CA0}"/>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6753992" y="4838227"/>
            <a:ext cx="414345" cy="414345"/>
          </a:xfrm>
          <a:prstGeom prst="rect">
            <a:avLst/>
          </a:prstGeom>
        </p:spPr>
      </p:pic>
      <p:pic>
        <p:nvPicPr>
          <p:cNvPr id="263" name="Graphic 262">
            <a:extLst>
              <a:ext uri="{FF2B5EF4-FFF2-40B4-BE49-F238E27FC236}">
                <a16:creationId xmlns:a16="http://schemas.microsoft.com/office/drawing/2014/main" id="{5B668A77-8A16-4591-B307-120214B20265}"/>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7550474" y="4838227"/>
            <a:ext cx="414345" cy="414345"/>
          </a:xfrm>
          <a:prstGeom prst="rect">
            <a:avLst/>
          </a:prstGeom>
        </p:spPr>
      </p:pic>
      <p:pic>
        <p:nvPicPr>
          <p:cNvPr id="265" name="Graphic 264">
            <a:extLst>
              <a:ext uri="{FF2B5EF4-FFF2-40B4-BE49-F238E27FC236}">
                <a16:creationId xmlns:a16="http://schemas.microsoft.com/office/drawing/2014/main" id="{06722CD4-B969-469C-880B-2148D88B1675}"/>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8346956" y="4838227"/>
            <a:ext cx="414345" cy="414345"/>
          </a:xfrm>
          <a:prstGeom prst="rect">
            <a:avLst/>
          </a:prstGeom>
        </p:spPr>
      </p:pic>
      <p:pic>
        <p:nvPicPr>
          <p:cNvPr id="267" name="Graphic 266">
            <a:extLst>
              <a:ext uri="{FF2B5EF4-FFF2-40B4-BE49-F238E27FC236}">
                <a16:creationId xmlns:a16="http://schemas.microsoft.com/office/drawing/2014/main" id="{7FA7F7C8-B403-445A-A76D-9D4B251E97E1}"/>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9143438" y="4838227"/>
            <a:ext cx="414345" cy="414345"/>
          </a:xfrm>
          <a:prstGeom prst="rect">
            <a:avLst/>
          </a:prstGeom>
        </p:spPr>
      </p:pic>
      <p:pic>
        <p:nvPicPr>
          <p:cNvPr id="269" name="Graphic 268">
            <a:extLst>
              <a:ext uri="{FF2B5EF4-FFF2-40B4-BE49-F238E27FC236}">
                <a16:creationId xmlns:a16="http://schemas.microsoft.com/office/drawing/2014/main" id="{21024493-9163-4F53-8B0C-66EC81294070}"/>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9939920" y="4838227"/>
            <a:ext cx="414345" cy="414345"/>
          </a:xfrm>
          <a:prstGeom prst="rect">
            <a:avLst/>
          </a:prstGeom>
        </p:spPr>
      </p:pic>
      <p:pic>
        <p:nvPicPr>
          <p:cNvPr id="271" name="Graphic 270">
            <a:extLst>
              <a:ext uri="{FF2B5EF4-FFF2-40B4-BE49-F238E27FC236}">
                <a16:creationId xmlns:a16="http://schemas.microsoft.com/office/drawing/2014/main" id="{3F95DFA4-560F-4E68-BA5D-F32B92EA29BA}"/>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10736402" y="4838227"/>
            <a:ext cx="414345" cy="414345"/>
          </a:xfrm>
          <a:prstGeom prst="rect">
            <a:avLst/>
          </a:prstGeom>
        </p:spPr>
      </p:pic>
      <p:pic>
        <p:nvPicPr>
          <p:cNvPr id="273" name="Graphic 272">
            <a:extLst>
              <a:ext uri="{FF2B5EF4-FFF2-40B4-BE49-F238E27FC236}">
                <a16:creationId xmlns:a16="http://schemas.microsoft.com/office/drawing/2014/main" id="{DD5CC840-08FA-4097-89A0-CF0AC311486A}"/>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11532884" y="4838227"/>
            <a:ext cx="414345" cy="414345"/>
          </a:xfrm>
          <a:prstGeom prst="rect">
            <a:avLst/>
          </a:prstGeom>
        </p:spPr>
      </p:pic>
      <p:pic>
        <p:nvPicPr>
          <p:cNvPr id="275" name="Graphic 274">
            <a:extLst>
              <a:ext uri="{FF2B5EF4-FFF2-40B4-BE49-F238E27FC236}">
                <a16:creationId xmlns:a16="http://schemas.microsoft.com/office/drawing/2014/main" id="{934C9CC3-ACC3-4AD4-A1A5-90E5AEFCF6DE}"/>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382136" y="5389945"/>
            <a:ext cx="414345" cy="414345"/>
          </a:xfrm>
          <a:prstGeom prst="rect">
            <a:avLst/>
          </a:prstGeom>
        </p:spPr>
      </p:pic>
      <p:pic>
        <p:nvPicPr>
          <p:cNvPr id="277" name="Graphic 276">
            <a:extLst>
              <a:ext uri="{FF2B5EF4-FFF2-40B4-BE49-F238E27FC236}">
                <a16:creationId xmlns:a16="http://schemas.microsoft.com/office/drawing/2014/main" id="{77DC3C3A-1222-458E-9C38-584A18E4C7C9}"/>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1178618" y="5389945"/>
            <a:ext cx="414345" cy="414345"/>
          </a:xfrm>
          <a:prstGeom prst="rect">
            <a:avLst/>
          </a:prstGeom>
        </p:spPr>
      </p:pic>
      <p:pic>
        <p:nvPicPr>
          <p:cNvPr id="279" name="Graphic 278">
            <a:extLst>
              <a:ext uri="{FF2B5EF4-FFF2-40B4-BE49-F238E27FC236}">
                <a16:creationId xmlns:a16="http://schemas.microsoft.com/office/drawing/2014/main" id="{AB24EEFF-B32A-4E79-9DBF-9B5421D15789}"/>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1975100" y="5389945"/>
            <a:ext cx="414345" cy="414345"/>
          </a:xfrm>
          <a:prstGeom prst="rect">
            <a:avLst/>
          </a:prstGeom>
        </p:spPr>
      </p:pic>
      <p:pic>
        <p:nvPicPr>
          <p:cNvPr id="281" name="Graphic 280">
            <a:extLst>
              <a:ext uri="{FF2B5EF4-FFF2-40B4-BE49-F238E27FC236}">
                <a16:creationId xmlns:a16="http://schemas.microsoft.com/office/drawing/2014/main" id="{2314AA81-01AD-4D1E-9030-08F7A50259ED}"/>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2771582" y="5389945"/>
            <a:ext cx="414345" cy="414345"/>
          </a:xfrm>
          <a:prstGeom prst="rect">
            <a:avLst/>
          </a:prstGeom>
        </p:spPr>
      </p:pic>
      <p:pic>
        <p:nvPicPr>
          <p:cNvPr id="283" name="Graphic 282">
            <a:extLst>
              <a:ext uri="{FF2B5EF4-FFF2-40B4-BE49-F238E27FC236}">
                <a16:creationId xmlns:a16="http://schemas.microsoft.com/office/drawing/2014/main" id="{D53049F6-4B61-489B-A74B-BC7C02B83B26}"/>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3568064" y="5389945"/>
            <a:ext cx="414345" cy="414345"/>
          </a:xfrm>
          <a:prstGeom prst="rect">
            <a:avLst/>
          </a:prstGeom>
        </p:spPr>
      </p:pic>
      <p:pic>
        <p:nvPicPr>
          <p:cNvPr id="285" name="Graphic 284">
            <a:extLst>
              <a:ext uri="{FF2B5EF4-FFF2-40B4-BE49-F238E27FC236}">
                <a16:creationId xmlns:a16="http://schemas.microsoft.com/office/drawing/2014/main" id="{7A537C90-155C-47C9-B6E6-8029F1406952}"/>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4364546" y="5389945"/>
            <a:ext cx="414345" cy="414345"/>
          </a:xfrm>
          <a:prstGeom prst="rect">
            <a:avLst/>
          </a:prstGeom>
        </p:spPr>
      </p:pic>
      <p:pic>
        <p:nvPicPr>
          <p:cNvPr id="287" name="Graphic 286">
            <a:extLst>
              <a:ext uri="{FF2B5EF4-FFF2-40B4-BE49-F238E27FC236}">
                <a16:creationId xmlns:a16="http://schemas.microsoft.com/office/drawing/2014/main" id="{E44C4470-CB04-4E3D-9A48-3123AD2B737A}"/>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5161028" y="5389945"/>
            <a:ext cx="414345" cy="414345"/>
          </a:xfrm>
          <a:prstGeom prst="rect">
            <a:avLst/>
          </a:prstGeom>
        </p:spPr>
      </p:pic>
      <p:pic>
        <p:nvPicPr>
          <p:cNvPr id="289" name="Graphic 288">
            <a:extLst>
              <a:ext uri="{FF2B5EF4-FFF2-40B4-BE49-F238E27FC236}">
                <a16:creationId xmlns:a16="http://schemas.microsoft.com/office/drawing/2014/main" id="{96C6232E-2C1C-437F-8725-2045B515949F}"/>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5957510" y="5389945"/>
            <a:ext cx="414345" cy="414345"/>
          </a:xfrm>
          <a:prstGeom prst="rect">
            <a:avLst/>
          </a:prstGeom>
        </p:spPr>
      </p:pic>
      <p:pic>
        <p:nvPicPr>
          <p:cNvPr id="291" name="Graphic 290">
            <a:extLst>
              <a:ext uri="{FF2B5EF4-FFF2-40B4-BE49-F238E27FC236}">
                <a16:creationId xmlns:a16="http://schemas.microsoft.com/office/drawing/2014/main" id="{E30A1DA8-46AC-44D0-BFEA-7EB9F3370209}"/>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6753992" y="5389945"/>
            <a:ext cx="414345" cy="414345"/>
          </a:xfrm>
          <a:prstGeom prst="rect">
            <a:avLst/>
          </a:prstGeom>
        </p:spPr>
      </p:pic>
      <p:pic>
        <p:nvPicPr>
          <p:cNvPr id="293" name="Graphic 292">
            <a:extLst>
              <a:ext uri="{FF2B5EF4-FFF2-40B4-BE49-F238E27FC236}">
                <a16:creationId xmlns:a16="http://schemas.microsoft.com/office/drawing/2014/main" id="{E97DE372-F6C8-4EDD-B46D-759CE880EC6A}"/>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7550474" y="5389945"/>
            <a:ext cx="414345" cy="414345"/>
          </a:xfrm>
          <a:prstGeom prst="rect">
            <a:avLst/>
          </a:prstGeom>
        </p:spPr>
      </p:pic>
      <p:pic>
        <p:nvPicPr>
          <p:cNvPr id="295" name="Graphic 294">
            <a:extLst>
              <a:ext uri="{FF2B5EF4-FFF2-40B4-BE49-F238E27FC236}">
                <a16:creationId xmlns:a16="http://schemas.microsoft.com/office/drawing/2014/main" id="{9F03DAC6-E082-4676-A747-57CD815D2BC0}"/>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8346956" y="5389945"/>
            <a:ext cx="414345" cy="414345"/>
          </a:xfrm>
          <a:prstGeom prst="rect">
            <a:avLst/>
          </a:prstGeom>
        </p:spPr>
      </p:pic>
      <p:pic>
        <p:nvPicPr>
          <p:cNvPr id="297" name="Graphic 296">
            <a:extLst>
              <a:ext uri="{FF2B5EF4-FFF2-40B4-BE49-F238E27FC236}">
                <a16:creationId xmlns:a16="http://schemas.microsoft.com/office/drawing/2014/main" id="{174E3B53-AA80-42C5-A1A0-DE537F2E1E9F}"/>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9143438" y="5389945"/>
            <a:ext cx="414345" cy="414345"/>
          </a:xfrm>
          <a:prstGeom prst="rect">
            <a:avLst/>
          </a:prstGeom>
        </p:spPr>
      </p:pic>
      <p:pic>
        <p:nvPicPr>
          <p:cNvPr id="299" name="Graphic 298">
            <a:extLst>
              <a:ext uri="{FF2B5EF4-FFF2-40B4-BE49-F238E27FC236}">
                <a16:creationId xmlns:a16="http://schemas.microsoft.com/office/drawing/2014/main" id="{C0B523B7-334E-472A-A27E-C456765083A6}"/>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9939920" y="5389945"/>
            <a:ext cx="414345" cy="414345"/>
          </a:xfrm>
          <a:prstGeom prst="rect">
            <a:avLst/>
          </a:prstGeom>
        </p:spPr>
      </p:pic>
      <p:pic>
        <p:nvPicPr>
          <p:cNvPr id="301" name="Graphic 300">
            <a:extLst>
              <a:ext uri="{FF2B5EF4-FFF2-40B4-BE49-F238E27FC236}">
                <a16:creationId xmlns:a16="http://schemas.microsoft.com/office/drawing/2014/main" id="{59585D82-A473-435B-9D3A-A23EECBFFFCC}"/>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10736402" y="5389945"/>
            <a:ext cx="414345" cy="414345"/>
          </a:xfrm>
          <a:prstGeom prst="rect">
            <a:avLst/>
          </a:prstGeom>
        </p:spPr>
      </p:pic>
      <p:pic>
        <p:nvPicPr>
          <p:cNvPr id="303" name="Graphic 302">
            <a:extLst>
              <a:ext uri="{FF2B5EF4-FFF2-40B4-BE49-F238E27FC236}">
                <a16:creationId xmlns:a16="http://schemas.microsoft.com/office/drawing/2014/main" id="{70512D4E-9C66-4AF8-99D2-3FAEFC81C30C}"/>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11532884" y="5389945"/>
            <a:ext cx="414345" cy="414345"/>
          </a:xfrm>
          <a:prstGeom prst="rect">
            <a:avLst/>
          </a:prstGeom>
        </p:spPr>
      </p:pic>
      <p:pic>
        <p:nvPicPr>
          <p:cNvPr id="305" name="Graphic 304">
            <a:extLst>
              <a:ext uri="{FF2B5EF4-FFF2-40B4-BE49-F238E27FC236}">
                <a16:creationId xmlns:a16="http://schemas.microsoft.com/office/drawing/2014/main" id="{45BFAF82-2377-4C1E-97AC-E23A352438EF}"/>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565940" y="5941663"/>
            <a:ext cx="414345" cy="414345"/>
          </a:xfrm>
          <a:prstGeom prst="rect">
            <a:avLst/>
          </a:prstGeom>
        </p:spPr>
      </p:pic>
      <p:pic>
        <p:nvPicPr>
          <p:cNvPr id="307" name="Graphic 306">
            <a:extLst>
              <a:ext uri="{FF2B5EF4-FFF2-40B4-BE49-F238E27FC236}">
                <a16:creationId xmlns:a16="http://schemas.microsoft.com/office/drawing/2014/main" id="{B6CC3FE3-7EB5-4C10-94F2-491F21014488}"/>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1546226" y="5941663"/>
            <a:ext cx="414345" cy="414345"/>
          </a:xfrm>
          <a:prstGeom prst="rect">
            <a:avLst/>
          </a:prstGeom>
        </p:spPr>
      </p:pic>
      <p:pic>
        <p:nvPicPr>
          <p:cNvPr id="309" name="Graphic 308">
            <a:extLst>
              <a:ext uri="{FF2B5EF4-FFF2-40B4-BE49-F238E27FC236}">
                <a16:creationId xmlns:a16="http://schemas.microsoft.com/office/drawing/2014/main" id="{B3AC57C5-DA81-4F78-BB17-B679F0C101BA}"/>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2526512" y="5941663"/>
            <a:ext cx="414345" cy="414345"/>
          </a:xfrm>
          <a:prstGeom prst="rect">
            <a:avLst/>
          </a:prstGeom>
        </p:spPr>
      </p:pic>
      <p:pic>
        <p:nvPicPr>
          <p:cNvPr id="311" name="Graphic 310">
            <a:extLst>
              <a:ext uri="{FF2B5EF4-FFF2-40B4-BE49-F238E27FC236}">
                <a16:creationId xmlns:a16="http://schemas.microsoft.com/office/drawing/2014/main" id="{D89A678A-59BE-422A-912A-1ED8C2219D5D}"/>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3506798" y="5941663"/>
            <a:ext cx="414345" cy="414345"/>
          </a:xfrm>
          <a:prstGeom prst="rect">
            <a:avLst/>
          </a:prstGeom>
        </p:spPr>
      </p:pic>
      <p:pic>
        <p:nvPicPr>
          <p:cNvPr id="313" name="Graphic 312">
            <a:extLst>
              <a:ext uri="{FF2B5EF4-FFF2-40B4-BE49-F238E27FC236}">
                <a16:creationId xmlns:a16="http://schemas.microsoft.com/office/drawing/2014/main" id="{7492757D-3DEF-40FC-9986-7C0DD0C73742}"/>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4487084" y="5941663"/>
            <a:ext cx="414345" cy="414345"/>
          </a:xfrm>
          <a:prstGeom prst="rect">
            <a:avLst/>
          </a:prstGeom>
        </p:spPr>
      </p:pic>
      <p:pic>
        <p:nvPicPr>
          <p:cNvPr id="315" name="Graphic 314">
            <a:extLst>
              <a:ext uri="{FF2B5EF4-FFF2-40B4-BE49-F238E27FC236}">
                <a16:creationId xmlns:a16="http://schemas.microsoft.com/office/drawing/2014/main" id="{A3A92D7F-31CF-4A04-9EDB-EB30972A07F9}"/>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5467370" y="5941663"/>
            <a:ext cx="414345" cy="414345"/>
          </a:xfrm>
          <a:prstGeom prst="rect">
            <a:avLst/>
          </a:prstGeom>
        </p:spPr>
      </p:pic>
      <p:pic>
        <p:nvPicPr>
          <p:cNvPr id="317" name="Graphic 316">
            <a:extLst>
              <a:ext uri="{FF2B5EF4-FFF2-40B4-BE49-F238E27FC236}">
                <a16:creationId xmlns:a16="http://schemas.microsoft.com/office/drawing/2014/main" id="{8D4C1C91-0087-423A-BE23-9C33A3ED5D8C}"/>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6447656" y="5941663"/>
            <a:ext cx="414345" cy="414345"/>
          </a:xfrm>
          <a:prstGeom prst="rect">
            <a:avLst/>
          </a:prstGeom>
        </p:spPr>
      </p:pic>
      <p:pic>
        <p:nvPicPr>
          <p:cNvPr id="319" name="Graphic 318">
            <a:extLst>
              <a:ext uri="{FF2B5EF4-FFF2-40B4-BE49-F238E27FC236}">
                <a16:creationId xmlns:a16="http://schemas.microsoft.com/office/drawing/2014/main" id="{8491031C-3856-4ECB-A553-3BB29B554650}"/>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7427942" y="5941663"/>
            <a:ext cx="414345" cy="414345"/>
          </a:xfrm>
          <a:prstGeom prst="rect">
            <a:avLst/>
          </a:prstGeom>
        </p:spPr>
      </p:pic>
      <p:pic>
        <p:nvPicPr>
          <p:cNvPr id="321" name="Graphic 320">
            <a:extLst>
              <a:ext uri="{FF2B5EF4-FFF2-40B4-BE49-F238E27FC236}">
                <a16:creationId xmlns:a16="http://schemas.microsoft.com/office/drawing/2014/main" id="{5D34F376-B52F-4A7C-816D-01B57957CBA0}"/>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8408228" y="5941663"/>
            <a:ext cx="414345" cy="414345"/>
          </a:xfrm>
          <a:prstGeom prst="rect">
            <a:avLst/>
          </a:prstGeom>
        </p:spPr>
      </p:pic>
      <p:pic>
        <p:nvPicPr>
          <p:cNvPr id="323" name="Graphic 322">
            <a:extLst>
              <a:ext uri="{FF2B5EF4-FFF2-40B4-BE49-F238E27FC236}">
                <a16:creationId xmlns:a16="http://schemas.microsoft.com/office/drawing/2014/main" id="{89258068-D621-479A-9F48-1938B29F7AF0}"/>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9388514" y="5941663"/>
            <a:ext cx="414345" cy="414345"/>
          </a:xfrm>
          <a:prstGeom prst="rect">
            <a:avLst/>
          </a:prstGeom>
        </p:spPr>
      </p:pic>
      <p:pic>
        <p:nvPicPr>
          <p:cNvPr id="325" name="Graphic 324">
            <a:extLst>
              <a:ext uri="{FF2B5EF4-FFF2-40B4-BE49-F238E27FC236}">
                <a16:creationId xmlns:a16="http://schemas.microsoft.com/office/drawing/2014/main" id="{5B26AA31-3208-4F91-88A3-FC71E9254D4F}"/>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10368800" y="5941663"/>
            <a:ext cx="414345" cy="414345"/>
          </a:xfrm>
          <a:prstGeom prst="rect">
            <a:avLst/>
          </a:prstGeom>
        </p:spPr>
      </p:pic>
      <p:pic>
        <p:nvPicPr>
          <p:cNvPr id="327" name="Graphic 326">
            <a:extLst>
              <a:ext uri="{FF2B5EF4-FFF2-40B4-BE49-F238E27FC236}">
                <a16:creationId xmlns:a16="http://schemas.microsoft.com/office/drawing/2014/main" id="{82CEEFAD-4E2C-4B23-A755-85D8F5A7D64D}"/>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11349086" y="5941663"/>
            <a:ext cx="414345" cy="414345"/>
          </a:xfrm>
          <a:prstGeom prst="rect">
            <a:avLst/>
          </a:prstGeom>
        </p:spPr>
      </p:pic>
    </p:spTree>
    <p:extLst>
      <p:ext uri="{BB962C8B-B14F-4D97-AF65-F5344CB8AC3E}">
        <p14:creationId xmlns:p14="http://schemas.microsoft.com/office/powerpoint/2010/main" val="16322253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E2C33300-73C8-4612-B595-892624EBAD8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30081" y="729497"/>
            <a:ext cx="288173" cy="329341"/>
          </a:xfrm>
          <a:prstGeom prst="rect">
            <a:avLst/>
          </a:prstGeom>
        </p:spPr>
      </p:pic>
      <p:pic>
        <p:nvPicPr>
          <p:cNvPr id="5" name="Graphic 4">
            <a:extLst>
              <a:ext uri="{FF2B5EF4-FFF2-40B4-BE49-F238E27FC236}">
                <a16:creationId xmlns:a16="http://schemas.microsoft.com/office/drawing/2014/main" id="{FDC99CDA-6EAB-4614-8706-64157851D8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37826" y="729498"/>
            <a:ext cx="144086" cy="329340"/>
          </a:xfrm>
          <a:prstGeom prst="rect">
            <a:avLst/>
          </a:prstGeom>
        </p:spPr>
      </p:pic>
      <p:pic>
        <p:nvPicPr>
          <p:cNvPr id="7" name="Graphic 6">
            <a:extLst>
              <a:ext uri="{FF2B5EF4-FFF2-40B4-BE49-F238E27FC236}">
                <a16:creationId xmlns:a16="http://schemas.microsoft.com/office/drawing/2014/main" id="{5FF908C6-1101-4ECA-8DBF-B9128FF6A9F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506965" y="740235"/>
            <a:ext cx="329339" cy="185253"/>
          </a:xfrm>
          <a:prstGeom prst="rect">
            <a:avLst/>
          </a:prstGeom>
        </p:spPr>
      </p:pic>
      <p:pic>
        <p:nvPicPr>
          <p:cNvPr id="9" name="Graphic 8">
            <a:extLst>
              <a:ext uri="{FF2B5EF4-FFF2-40B4-BE49-F238E27FC236}">
                <a16:creationId xmlns:a16="http://schemas.microsoft.com/office/drawing/2014/main" id="{ED8515F3-D710-4788-8650-AEE58B6846A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3346951" y="737169"/>
            <a:ext cx="329339" cy="226420"/>
          </a:xfrm>
          <a:prstGeom prst="rect">
            <a:avLst/>
          </a:prstGeom>
        </p:spPr>
      </p:pic>
      <p:pic>
        <p:nvPicPr>
          <p:cNvPr id="11" name="Graphic 10">
            <a:extLst>
              <a:ext uri="{FF2B5EF4-FFF2-40B4-BE49-F238E27FC236}">
                <a16:creationId xmlns:a16="http://schemas.microsoft.com/office/drawing/2014/main" id="{0EE3DE0A-35B0-49E2-BB4E-0C4D29EED8F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4154913" y="729498"/>
            <a:ext cx="247005" cy="329340"/>
          </a:xfrm>
          <a:prstGeom prst="rect">
            <a:avLst/>
          </a:prstGeom>
        </p:spPr>
      </p:pic>
      <p:pic>
        <p:nvPicPr>
          <p:cNvPr id="13" name="Graphic 12">
            <a:extLst>
              <a:ext uri="{FF2B5EF4-FFF2-40B4-BE49-F238E27FC236}">
                <a16:creationId xmlns:a16="http://schemas.microsoft.com/office/drawing/2014/main" id="{B3340CF5-44F0-4CE4-AFC8-A5770652BFF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874523" y="729499"/>
            <a:ext cx="329339" cy="329339"/>
          </a:xfrm>
          <a:prstGeom prst="rect">
            <a:avLst/>
          </a:prstGeom>
        </p:spPr>
      </p:pic>
      <p:pic>
        <p:nvPicPr>
          <p:cNvPr id="15" name="Graphic 14">
            <a:extLst>
              <a:ext uri="{FF2B5EF4-FFF2-40B4-BE49-F238E27FC236}">
                <a16:creationId xmlns:a16="http://schemas.microsoft.com/office/drawing/2014/main" id="{091C3668-B8AC-4DA2-8D8D-F32B1545C3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714509" y="729499"/>
            <a:ext cx="329339" cy="329339"/>
          </a:xfrm>
          <a:prstGeom prst="rect">
            <a:avLst/>
          </a:prstGeom>
        </p:spPr>
      </p:pic>
      <p:pic>
        <p:nvPicPr>
          <p:cNvPr id="17" name="Graphic 16">
            <a:extLst>
              <a:ext uri="{FF2B5EF4-FFF2-40B4-BE49-F238E27FC236}">
                <a16:creationId xmlns:a16="http://schemas.microsoft.com/office/drawing/2014/main" id="{1B431ED4-DCE6-419C-8F31-FA36B0E85D0B}"/>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490448" y="729499"/>
            <a:ext cx="164670" cy="329340"/>
          </a:xfrm>
          <a:prstGeom prst="rect">
            <a:avLst/>
          </a:prstGeom>
        </p:spPr>
      </p:pic>
      <p:pic>
        <p:nvPicPr>
          <p:cNvPr id="19" name="Graphic 18">
            <a:extLst>
              <a:ext uri="{FF2B5EF4-FFF2-40B4-BE49-F238E27FC236}">
                <a16:creationId xmlns:a16="http://schemas.microsoft.com/office/drawing/2014/main" id="{8DEF53B2-5506-45E6-BBEF-869BF194DD8A}"/>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368490" y="727583"/>
            <a:ext cx="355069" cy="355069"/>
          </a:xfrm>
          <a:prstGeom prst="rect">
            <a:avLst/>
          </a:prstGeom>
        </p:spPr>
      </p:pic>
      <p:pic>
        <p:nvPicPr>
          <p:cNvPr id="21" name="Graphic 20">
            <a:extLst>
              <a:ext uri="{FF2B5EF4-FFF2-40B4-BE49-F238E27FC236}">
                <a16:creationId xmlns:a16="http://schemas.microsoft.com/office/drawing/2014/main" id="{54DBA742-52D4-426A-B828-32A7187EED0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049651" y="729499"/>
            <a:ext cx="226421" cy="329340"/>
          </a:xfrm>
          <a:prstGeom prst="rect">
            <a:avLst/>
          </a:prstGeom>
        </p:spPr>
      </p:pic>
      <p:pic>
        <p:nvPicPr>
          <p:cNvPr id="23" name="Graphic 22">
            <a:extLst>
              <a:ext uri="{FF2B5EF4-FFF2-40B4-BE49-F238E27FC236}">
                <a16:creationId xmlns:a16="http://schemas.microsoft.com/office/drawing/2014/main" id="{EDD64C6B-98E6-4492-ADDB-14748A7637FE}"/>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739167" y="730265"/>
            <a:ext cx="329339" cy="319047"/>
          </a:xfrm>
          <a:prstGeom prst="rect">
            <a:avLst/>
          </a:prstGeom>
        </p:spPr>
      </p:pic>
      <p:pic>
        <p:nvPicPr>
          <p:cNvPr id="25" name="Graphic 24">
            <a:extLst>
              <a:ext uri="{FF2B5EF4-FFF2-40B4-BE49-F238E27FC236}">
                <a16:creationId xmlns:a16="http://schemas.microsoft.com/office/drawing/2014/main" id="{99B181E2-9ECC-4E51-B2F3-B5DC65CE1A49}"/>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579153" y="729499"/>
            <a:ext cx="329339" cy="329339"/>
          </a:xfrm>
          <a:prstGeom prst="rect">
            <a:avLst/>
          </a:prstGeom>
        </p:spPr>
      </p:pic>
      <p:pic>
        <p:nvPicPr>
          <p:cNvPr id="27" name="Graphic 26">
            <a:extLst>
              <a:ext uri="{FF2B5EF4-FFF2-40B4-BE49-F238E27FC236}">
                <a16:creationId xmlns:a16="http://schemas.microsoft.com/office/drawing/2014/main" id="{B74BD534-8EB6-41D1-BE22-4A31C5FF718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379109" y="729499"/>
            <a:ext cx="226421" cy="329340"/>
          </a:xfrm>
          <a:prstGeom prst="rect">
            <a:avLst/>
          </a:prstGeom>
        </p:spPr>
      </p:pic>
      <p:pic>
        <p:nvPicPr>
          <p:cNvPr id="29" name="Graphic 28">
            <a:extLst>
              <a:ext uri="{FF2B5EF4-FFF2-40B4-BE49-F238E27FC236}">
                <a16:creationId xmlns:a16="http://schemas.microsoft.com/office/drawing/2014/main" id="{F8029EBC-EFFE-4388-87AF-AA951BC411E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196722" y="729499"/>
            <a:ext cx="658679" cy="329340"/>
          </a:xfrm>
          <a:prstGeom prst="rect">
            <a:avLst/>
          </a:prstGeom>
        </p:spPr>
      </p:pic>
      <p:pic>
        <p:nvPicPr>
          <p:cNvPr id="31" name="Graphic 30">
            <a:extLst>
              <a:ext uri="{FF2B5EF4-FFF2-40B4-BE49-F238E27FC236}">
                <a16:creationId xmlns:a16="http://schemas.microsoft.com/office/drawing/2014/main" id="{8E1D6C70-4674-4513-909E-ADFF88C123C9}"/>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10205" y="729499"/>
            <a:ext cx="308756" cy="329339"/>
          </a:xfrm>
          <a:prstGeom prst="rect">
            <a:avLst/>
          </a:prstGeom>
        </p:spPr>
      </p:pic>
      <p:pic>
        <p:nvPicPr>
          <p:cNvPr id="33" name="Graphic 32">
            <a:extLst>
              <a:ext uri="{FF2B5EF4-FFF2-40B4-BE49-F238E27FC236}">
                <a16:creationId xmlns:a16="http://schemas.microsoft.com/office/drawing/2014/main" id="{EB848A8E-059A-468F-9899-BAAFE2240ABA}"/>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677030" y="1475293"/>
            <a:ext cx="329339" cy="329339"/>
          </a:xfrm>
          <a:prstGeom prst="rect">
            <a:avLst/>
          </a:prstGeom>
        </p:spPr>
      </p:pic>
      <p:pic>
        <p:nvPicPr>
          <p:cNvPr id="35" name="Graphic 34">
            <a:extLst>
              <a:ext uri="{FF2B5EF4-FFF2-40B4-BE49-F238E27FC236}">
                <a16:creationId xmlns:a16="http://schemas.microsoft.com/office/drawing/2014/main" id="{1263F0A2-D49B-439D-920E-28EABA26CC90}"/>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498561" y="1476827"/>
            <a:ext cx="329339" cy="308756"/>
          </a:xfrm>
          <a:prstGeom prst="rect">
            <a:avLst/>
          </a:prstGeom>
        </p:spPr>
      </p:pic>
      <p:pic>
        <p:nvPicPr>
          <p:cNvPr id="37" name="Graphic 36">
            <a:extLst>
              <a:ext uri="{FF2B5EF4-FFF2-40B4-BE49-F238E27FC236}">
                <a16:creationId xmlns:a16="http://schemas.microsoft.com/office/drawing/2014/main" id="{61A47BB0-073F-4243-BC82-1D0CDBE6B329}"/>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340027" y="1482963"/>
            <a:ext cx="329339" cy="226420"/>
          </a:xfrm>
          <a:prstGeom prst="rect">
            <a:avLst/>
          </a:prstGeom>
        </p:spPr>
      </p:pic>
      <p:pic>
        <p:nvPicPr>
          <p:cNvPr id="39" name="Graphic 38">
            <a:extLst>
              <a:ext uri="{FF2B5EF4-FFF2-40B4-BE49-F238E27FC236}">
                <a16:creationId xmlns:a16="http://schemas.microsoft.com/office/drawing/2014/main" id="{BF3ED0C9-A09B-4A44-95E9-84691529CC3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129534" y="1475292"/>
            <a:ext cx="247005" cy="329340"/>
          </a:xfrm>
          <a:prstGeom prst="rect">
            <a:avLst/>
          </a:prstGeom>
        </p:spPr>
      </p:pic>
      <p:pic>
        <p:nvPicPr>
          <p:cNvPr id="41" name="Graphic 40">
            <a:extLst>
              <a:ext uri="{FF2B5EF4-FFF2-40B4-BE49-F238E27FC236}">
                <a16:creationId xmlns:a16="http://schemas.microsoft.com/office/drawing/2014/main" id="{A4093F48-BFEF-4C0F-99B3-9F94220E4BA7}"/>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830689" y="1475293"/>
            <a:ext cx="329339" cy="329339"/>
          </a:xfrm>
          <a:prstGeom prst="rect">
            <a:avLst/>
          </a:prstGeom>
        </p:spPr>
      </p:pic>
      <p:pic>
        <p:nvPicPr>
          <p:cNvPr id="43" name="Graphic 42">
            <a:extLst>
              <a:ext uri="{FF2B5EF4-FFF2-40B4-BE49-F238E27FC236}">
                <a16:creationId xmlns:a16="http://schemas.microsoft.com/office/drawing/2014/main" id="{50545803-C93A-45CA-86FF-6F0436F08FE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652220" y="1475293"/>
            <a:ext cx="329339" cy="329339"/>
          </a:xfrm>
          <a:prstGeom prst="rect">
            <a:avLst/>
          </a:prstGeom>
        </p:spPr>
      </p:pic>
      <p:pic>
        <p:nvPicPr>
          <p:cNvPr id="45" name="Graphic 44">
            <a:extLst>
              <a:ext uri="{FF2B5EF4-FFF2-40B4-BE49-F238E27FC236}">
                <a16:creationId xmlns:a16="http://schemas.microsoft.com/office/drawing/2014/main" id="{ADF88320-CC02-40BE-B9F6-0AF4D35679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473751" y="1475293"/>
            <a:ext cx="329339" cy="329339"/>
          </a:xfrm>
          <a:prstGeom prst="rect">
            <a:avLst/>
          </a:prstGeom>
        </p:spPr>
      </p:pic>
      <p:pic>
        <p:nvPicPr>
          <p:cNvPr id="47" name="Graphic 46">
            <a:extLst>
              <a:ext uri="{FF2B5EF4-FFF2-40B4-BE49-F238E27FC236}">
                <a16:creationId xmlns:a16="http://schemas.microsoft.com/office/drawing/2014/main" id="{774D3BCB-B1D8-406A-8E1E-FDE3E6F1216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255252" y="1475293"/>
            <a:ext cx="226421" cy="329340"/>
          </a:xfrm>
          <a:prstGeom prst="rect">
            <a:avLst/>
          </a:prstGeom>
        </p:spPr>
      </p:pic>
      <p:pic>
        <p:nvPicPr>
          <p:cNvPr id="49" name="Graphic 48">
            <a:extLst>
              <a:ext uri="{FF2B5EF4-FFF2-40B4-BE49-F238E27FC236}">
                <a16:creationId xmlns:a16="http://schemas.microsoft.com/office/drawing/2014/main" id="{2E1E69DC-52AF-4AB9-BC53-6F5DE2974828}"/>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4926313" y="1475293"/>
            <a:ext cx="329339" cy="329339"/>
          </a:xfrm>
          <a:prstGeom prst="rect">
            <a:avLst/>
          </a:prstGeom>
        </p:spPr>
      </p:pic>
      <p:pic>
        <p:nvPicPr>
          <p:cNvPr id="51" name="Graphic 50">
            <a:extLst>
              <a:ext uri="{FF2B5EF4-FFF2-40B4-BE49-F238E27FC236}">
                <a16:creationId xmlns:a16="http://schemas.microsoft.com/office/drawing/2014/main" id="{F6207490-1E15-4253-AC40-3469DCAF0110}"/>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747844" y="1475293"/>
            <a:ext cx="329339" cy="329339"/>
          </a:xfrm>
          <a:prstGeom prst="rect">
            <a:avLst/>
          </a:prstGeom>
        </p:spPr>
      </p:pic>
      <p:pic>
        <p:nvPicPr>
          <p:cNvPr id="53" name="Graphic 52">
            <a:extLst>
              <a:ext uri="{FF2B5EF4-FFF2-40B4-BE49-F238E27FC236}">
                <a16:creationId xmlns:a16="http://schemas.microsoft.com/office/drawing/2014/main" id="{F06BF60B-3B6A-4457-8298-D31BFF45996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569375" y="1475293"/>
            <a:ext cx="329339" cy="329339"/>
          </a:xfrm>
          <a:prstGeom prst="rect">
            <a:avLst/>
          </a:prstGeom>
        </p:spPr>
      </p:pic>
      <p:pic>
        <p:nvPicPr>
          <p:cNvPr id="55" name="Graphic 54">
            <a:extLst>
              <a:ext uri="{FF2B5EF4-FFF2-40B4-BE49-F238E27FC236}">
                <a16:creationId xmlns:a16="http://schemas.microsoft.com/office/drawing/2014/main" id="{D9EE01E9-40AA-4245-AD86-68AF3D17196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7390906" y="1475293"/>
            <a:ext cx="329339" cy="329339"/>
          </a:xfrm>
          <a:prstGeom prst="rect">
            <a:avLst/>
          </a:prstGeom>
        </p:spPr>
      </p:pic>
      <p:pic>
        <p:nvPicPr>
          <p:cNvPr id="57" name="Graphic 56">
            <a:extLst>
              <a:ext uri="{FF2B5EF4-FFF2-40B4-BE49-F238E27FC236}">
                <a16:creationId xmlns:a16="http://schemas.microsoft.com/office/drawing/2014/main" id="{6B02558B-7957-4B97-8BB0-815ECC5940E9}"/>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212437" y="1475293"/>
            <a:ext cx="329339" cy="329339"/>
          </a:xfrm>
          <a:prstGeom prst="rect">
            <a:avLst/>
          </a:prstGeom>
        </p:spPr>
      </p:pic>
      <p:pic>
        <p:nvPicPr>
          <p:cNvPr id="59" name="Graphic 58">
            <a:extLst>
              <a:ext uri="{FF2B5EF4-FFF2-40B4-BE49-F238E27FC236}">
                <a16:creationId xmlns:a16="http://schemas.microsoft.com/office/drawing/2014/main" id="{1B54EDAF-EC52-418B-BD8B-1157CEDDF6A0}"/>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033968" y="1475293"/>
            <a:ext cx="329339" cy="329339"/>
          </a:xfrm>
          <a:prstGeom prst="rect">
            <a:avLst/>
          </a:prstGeom>
        </p:spPr>
      </p:pic>
      <p:pic>
        <p:nvPicPr>
          <p:cNvPr id="61" name="Graphic 60">
            <a:extLst>
              <a:ext uri="{FF2B5EF4-FFF2-40B4-BE49-F238E27FC236}">
                <a16:creationId xmlns:a16="http://schemas.microsoft.com/office/drawing/2014/main" id="{F5EA9B52-4643-4D9F-BDD2-E325F6B2E55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9855499" y="1475293"/>
            <a:ext cx="329339" cy="329339"/>
          </a:xfrm>
          <a:prstGeom prst="rect">
            <a:avLst/>
          </a:prstGeom>
        </p:spPr>
      </p:pic>
      <p:pic>
        <p:nvPicPr>
          <p:cNvPr id="63" name="Graphic 62">
            <a:extLst>
              <a:ext uri="{FF2B5EF4-FFF2-40B4-BE49-F238E27FC236}">
                <a16:creationId xmlns:a16="http://schemas.microsoft.com/office/drawing/2014/main" id="{C65081F5-E392-4D24-B47E-2D26976C0BAE}"/>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54315" y="2215399"/>
            <a:ext cx="329339" cy="329339"/>
          </a:xfrm>
          <a:prstGeom prst="rect">
            <a:avLst/>
          </a:prstGeom>
        </p:spPr>
      </p:pic>
      <p:pic>
        <p:nvPicPr>
          <p:cNvPr id="65" name="Graphic 64">
            <a:extLst>
              <a:ext uri="{FF2B5EF4-FFF2-40B4-BE49-F238E27FC236}">
                <a16:creationId xmlns:a16="http://schemas.microsoft.com/office/drawing/2014/main" id="{733295FF-3EDB-42EA-AEEE-69C386EBDFCA}"/>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66117" y="2215399"/>
            <a:ext cx="267588" cy="329339"/>
          </a:xfrm>
          <a:prstGeom prst="rect">
            <a:avLst/>
          </a:prstGeom>
        </p:spPr>
      </p:pic>
      <p:pic>
        <p:nvPicPr>
          <p:cNvPr id="67" name="Graphic 66">
            <a:extLst>
              <a:ext uri="{FF2B5EF4-FFF2-40B4-BE49-F238E27FC236}">
                <a16:creationId xmlns:a16="http://schemas.microsoft.com/office/drawing/2014/main" id="{76D02CB6-BFE7-47D5-8482-21FC0D71BCB0}"/>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911653" y="2215399"/>
            <a:ext cx="329339" cy="329339"/>
          </a:xfrm>
          <a:prstGeom prst="rect">
            <a:avLst/>
          </a:prstGeom>
        </p:spPr>
      </p:pic>
      <p:pic>
        <p:nvPicPr>
          <p:cNvPr id="69" name="Graphic 68">
            <a:extLst>
              <a:ext uri="{FF2B5EF4-FFF2-40B4-BE49-F238E27FC236}">
                <a16:creationId xmlns:a16="http://schemas.microsoft.com/office/drawing/2014/main" id="{7E5C2FCB-2C7D-4B6B-BE87-CD4562F6540E}"/>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747472" y="2215399"/>
            <a:ext cx="329339" cy="329339"/>
          </a:xfrm>
          <a:prstGeom prst="rect">
            <a:avLst/>
          </a:prstGeom>
        </p:spPr>
      </p:pic>
      <p:pic>
        <p:nvPicPr>
          <p:cNvPr id="71" name="Graphic 70">
            <a:extLst>
              <a:ext uri="{FF2B5EF4-FFF2-40B4-BE49-F238E27FC236}">
                <a16:creationId xmlns:a16="http://schemas.microsoft.com/office/drawing/2014/main" id="{03DB622C-07B1-4177-A464-7A81063162A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83291" y="2215399"/>
            <a:ext cx="329339" cy="329339"/>
          </a:xfrm>
          <a:prstGeom prst="rect">
            <a:avLst/>
          </a:prstGeom>
        </p:spPr>
      </p:pic>
      <p:pic>
        <p:nvPicPr>
          <p:cNvPr id="73" name="Graphic 72">
            <a:extLst>
              <a:ext uri="{FF2B5EF4-FFF2-40B4-BE49-F238E27FC236}">
                <a16:creationId xmlns:a16="http://schemas.microsoft.com/office/drawing/2014/main" id="{D2437904-5289-4BEA-A2E9-60D922886BC7}"/>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387086" y="2215398"/>
            <a:ext cx="247005" cy="329340"/>
          </a:xfrm>
          <a:prstGeom prst="rect">
            <a:avLst/>
          </a:prstGeom>
        </p:spPr>
      </p:pic>
      <p:pic>
        <p:nvPicPr>
          <p:cNvPr id="75" name="Graphic 74">
            <a:extLst>
              <a:ext uri="{FF2B5EF4-FFF2-40B4-BE49-F238E27FC236}">
                <a16:creationId xmlns:a16="http://schemas.microsoft.com/office/drawing/2014/main" id="{0C89E85C-52DF-4163-BCAB-ECD55AA652C5}"/>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054493" y="2215399"/>
            <a:ext cx="205837" cy="329339"/>
          </a:xfrm>
          <a:prstGeom prst="rect">
            <a:avLst/>
          </a:prstGeom>
        </p:spPr>
      </p:pic>
      <p:pic>
        <p:nvPicPr>
          <p:cNvPr id="77" name="Graphic 76">
            <a:extLst>
              <a:ext uri="{FF2B5EF4-FFF2-40B4-BE49-F238E27FC236}">
                <a16:creationId xmlns:a16="http://schemas.microsoft.com/office/drawing/2014/main" id="{7EF578DA-7583-4BF1-9AC6-235C3B96E42E}"/>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709748" y="2215399"/>
            <a:ext cx="329339" cy="329339"/>
          </a:xfrm>
          <a:prstGeom prst="rect">
            <a:avLst/>
          </a:prstGeom>
        </p:spPr>
      </p:pic>
      <p:pic>
        <p:nvPicPr>
          <p:cNvPr id="79" name="Graphic 78">
            <a:extLst>
              <a:ext uri="{FF2B5EF4-FFF2-40B4-BE49-F238E27FC236}">
                <a16:creationId xmlns:a16="http://schemas.microsoft.com/office/drawing/2014/main" id="{D9ED415F-0A8A-4C72-9D19-3672C231F4C1}"/>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545567" y="2215399"/>
            <a:ext cx="329339" cy="329339"/>
          </a:xfrm>
          <a:prstGeom prst="rect">
            <a:avLst/>
          </a:prstGeom>
        </p:spPr>
      </p:pic>
      <p:pic>
        <p:nvPicPr>
          <p:cNvPr id="81" name="Graphic 80">
            <a:extLst>
              <a:ext uri="{FF2B5EF4-FFF2-40B4-BE49-F238E27FC236}">
                <a16:creationId xmlns:a16="http://schemas.microsoft.com/office/drawing/2014/main" id="{D2B4382F-9A6B-44B0-87E8-73E82B106FFD}"/>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381386" y="2215399"/>
            <a:ext cx="329339" cy="329339"/>
          </a:xfrm>
          <a:prstGeom prst="rect">
            <a:avLst/>
          </a:prstGeom>
        </p:spPr>
      </p:pic>
      <p:pic>
        <p:nvPicPr>
          <p:cNvPr id="83" name="Graphic 82">
            <a:extLst>
              <a:ext uri="{FF2B5EF4-FFF2-40B4-BE49-F238E27FC236}">
                <a16:creationId xmlns:a16="http://schemas.microsoft.com/office/drawing/2014/main" id="{A666CFEA-D5A9-4BFD-BD69-482341593224}"/>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217205" y="2221533"/>
            <a:ext cx="329339" cy="247005"/>
          </a:xfrm>
          <a:prstGeom prst="rect">
            <a:avLst/>
          </a:prstGeom>
        </p:spPr>
      </p:pic>
      <p:pic>
        <p:nvPicPr>
          <p:cNvPr id="85" name="Graphic 84">
            <a:extLst>
              <a:ext uri="{FF2B5EF4-FFF2-40B4-BE49-F238E27FC236}">
                <a16:creationId xmlns:a16="http://schemas.microsoft.com/office/drawing/2014/main" id="{A0B97EBA-0789-4CD7-B593-2642024008D0}"/>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045018" y="2215399"/>
            <a:ext cx="308756" cy="329339"/>
          </a:xfrm>
          <a:prstGeom prst="rect">
            <a:avLst/>
          </a:prstGeom>
        </p:spPr>
      </p:pic>
      <p:pic>
        <p:nvPicPr>
          <p:cNvPr id="87" name="Graphic 86">
            <a:extLst>
              <a:ext uri="{FF2B5EF4-FFF2-40B4-BE49-F238E27FC236}">
                <a16:creationId xmlns:a16="http://schemas.microsoft.com/office/drawing/2014/main" id="{0DC82AA7-B5F4-4B1C-B32B-88A5F5F31CFB}"/>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842737" y="2215399"/>
            <a:ext cx="308756" cy="329339"/>
          </a:xfrm>
          <a:prstGeom prst="rect">
            <a:avLst/>
          </a:prstGeom>
        </p:spPr>
      </p:pic>
      <p:pic>
        <p:nvPicPr>
          <p:cNvPr id="89" name="Graphic 88">
            <a:extLst>
              <a:ext uri="{FF2B5EF4-FFF2-40B4-BE49-F238E27FC236}">
                <a16:creationId xmlns:a16="http://schemas.microsoft.com/office/drawing/2014/main" id="{30255FB4-21FF-494C-9853-70BEA54432D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48462" y="2218467"/>
            <a:ext cx="329339" cy="288171"/>
          </a:xfrm>
          <a:prstGeom prst="rect">
            <a:avLst/>
          </a:prstGeom>
        </p:spPr>
      </p:pic>
      <p:pic>
        <p:nvPicPr>
          <p:cNvPr id="91" name="Graphic 90">
            <a:extLst>
              <a:ext uri="{FF2B5EF4-FFF2-40B4-BE49-F238E27FC236}">
                <a16:creationId xmlns:a16="http://schemas.microsoft.com/office/drawing/2014/main" id="{FACA0577-759B-48EE-A7B3-FE0B8C7B6753}"/>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84281" y="2223069"/>
            <a:ext cx="329339" cy="226420"/>
          </a:xfrm>
          <a:prstGeom prst="rect">
            <a:avLst/>
          </a:prstGeom>
        </p:spPr>
      </p:pic>
      <p:pic>
        <p:nvPicPr>
          <p:cNvPr id="93" name="Graphic 92">
            <a:extLst>
              <a:ext uri="{FF2B5EF4-FFF2-40B4-BE49-F238E27FC236}">
                <a16:creationId xmlns:a16="http://schemas.microsoft.com/office/drawing/2014/main" id="{E4472580-8057-404A-B726-7D0257ED28A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76485" y="2899011"/>
            <a:ext cx="432257" cy="339630"/>
          </a:xfrm>
          <a:prstGeom prst="rect">
            <a:avLst/>
          </a:prstGeom>
        </p:spPr>
      </p:pic>
      <p:pic>
        <p:nvPicPr>
          <p:cNvPr id="95" name="Graphic 94">
            <a:extLst>
              <a:ext uri="{FF2B5EF4-FFF2-40B4-BE49-F238E27FC236}">
                <a16:creationId xmlns:a16="http://schemas.microsoft.com/office/drawing/2014/main" id="{94B46DA8-0F6A-41DB-BFD7-3AD94DC7A5DF}"/>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344914" y="2902845"/>
            <a:ext cx="329339" cy="288171"/>
          </a:xfrm>
          <a:prstGeom prst="rect">
            <a:avLst/>
          </a:prstGeom>
        </p:spPr>
      </p:pic>
      <p:pic>
        <p:nvPicPr>
          <p:cNvPr id="97" name="Graphic 96">
            <a:extLst>
              <a:ext uri="{FF2B5EF4-FFF2-40B4-BE49-F238E27FC236}">
                <a16:creationId xmlns:a16="http://schemas.microsoft.com/office/drawing/2014/main" id="{1B3D7C7F-FFD8-418C-8AC0-FCC34E12D7C4}"/>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2162873" y="2902845"/>
            <a:ext cx="329339" cy="288171"/>
          </a:xfrm>
          <a:prstGeom prst="rect">
            <a:avLst/>
          </a:prstGeom>
        </p:spPr>
      </p:pic>
      <p:pic>
        <p:nvPicPr>
          <p:cNvPr id="99" name="Graphic 98">
            <a:extLst>
              <a:ext uri="{FF2B5EF4-FFF2-40B4-BE49-F238E27FC236}">
                <a16:creationId xmlns:a16="http://schemas.microsoft.com/office/drawing/2014/main" id="{FDF4992D-B63A-4E73-A538-9D8ACF3EE59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980832" y="2905911"/>
            <a:ext cx="329339" cy="247005"/>
          </a:xfrm>
          <a:prstGeom prst="rect">
            <a:avLst/>
          </a:prstGeom>
        </p:spPr>
      </p:pic>
      <p:pic>
        <p:nvPicPr>
          <p:cNvPr id="101" name="Graphic 100">
            <a:extLst>
              <a:ext uri="{FF2B5EF4-FFF2-40B4-BE49-F238E27FC236}">
                <a16:creationId xmlns:a16="http://schemas.microsoft.com/office/drawing/2014/main" id="{D42DC239-5186-43A1-B21D-EB2B5588F511}"/>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798791" y="2908979"/>
            <a:ext cx="329339" cy="205837"/>
          </a:xfrm>
          <a:prstGeom prst="rect">
            <a:avLst/>
          </a:prstGeom>
        </p:spPr>
      </p:pic>
      <p:pic>
        <p:nvPicPr>
          <p:cNvPr id="103" name="Graphic 102">
            <a:extLst>
              <a:ext uri="{FF2B5EF4-FFF2-40B4-BE49-F238E27FC236}">
                <a16:creationId xmlns:a16="http://schemas.microsoft.com/office/drawing/2014/main" id="{E0B9E59C-B962-47C1-B4E2-483F9E5AE24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616750" y="2912046"/>
            <a:ext cx="329339" cy="164670"/>
          </a:xfrm>
          <a:prstGeom prst="rect">
            <a:avLst/>
          </a:prstGeom>
        </p:spPr>
      </p:pic>
      <p:pic>
        <p:nvPicPr>
          <p:cNvPr id="105" name="Graphic 104">
            <a:extLst>
              <a:ext uri="{FF2B5EF4-FFF2-40B4-BE49-F238E27FC236}">
                <a16:creationId xmlns:a16="http://schemas.microsoft.com/office/drawing/2014/main" id="{1923F873-1E18-4F31-9759-7E5B837D261F}"/>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394679" y="2899777"/>
            <a:ext cx="226421" cy="329340"/>
          </a:xfrm>
          <a:prstGeom prst="rect">
            <a:avLst/>
          </a:prstGeom>
        </p:spPr>
      </p:pic>
      <p:pic>
        <p:nvPicPr>
          <p:cNvPr id="107" name="Graphic 106">
            <a:extLst>
              <a:ext uri="{FF2B5EF4-FFF2-40B4-BE49-F238E27FC236}">
                <a16:creationId xmlns:a16="http://schemas.microsoft.com/office/drawing/2014/main" id="{3379B383-9DCC-4880-BE3F-64FC4B95DEE1}"/>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026140" y="2899776"/>
            <a:ext cx="236713" cy="329340"/>
          </a:xfrm>
          <a:prstGeom prst="rect">
            <a:avLst/>
          </a:prstGeom>
        </p:spPr>
      </p:pic>
      <p:pic>
        <p:nvPicPr>
          <p:cNvPr id="109" name="Graphic 108">
            <a:extLst>
              <a:ext uri="{FF2B5EF4-FFF2-40B4-BE49-F238E27FC236}">
                <a16:creationId xmlns:a16="http://schemas.microsoft.com/office/drawing/2014/main" id="{01B903B0-B351-4DAF-8F20-969A5509BF78}"/>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708677" y="2904378"/>
            <a:ext cx="329339" cy="267588"/>
          </a:xfrm>
          <a:prstGeom prst="rect">
            <a:avLst/>
          </a:prstGeom>
        </p:spPr>
      </p:pic>
      <p:pic>
        <p:nvPicPr>
          <p:cNvPr id="111" name="Graphic 110">
            <a:extLst>
              <a:ext uri="{FF2B5EF4-FFF2-40B4-BE49-F238E27FC236}">
                <a16:creationId xmlns:a16="http://schemas.microsoft.com/office/drawing/2014/main" id="{434AF78F-5325-4BEE-AB7C-41BDC512C32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518630" y="2904378"/>
            <a:ext cx="308756" cy="267588"/>
          </a:xfrm>
          <a:prstGeom prst="rect">
            <a:avLst/>
          </a:prstGeom>
        </p:spPr>
      </p:pic>
      <p:pic>
        <p:nvPicPr>
          <p:cNvPr id="113" name="Graphic 112">
            <a:extLst>
              <a:ext uri="{FF2B5EF4-FFF2-40B4-BE49-F238E27FC236}">
                <a16:creationId xmlns:a16="http://schemas.microsoft.com/office/drawing/2014/main" id="{57ACFE31-C153-41D6-8694-28D740F52E5E}"/>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306495" y="2899777"/>
            <a:ext cx="329339" cy="329339"/>
          </a:xfrm>
          <a:prstGeom prst="rect">
            <a:avLst/>
          </a:prstGeom>
        </p:spPr>
      </p:pic>
      <p:pic>
        <p:nvPicPr>
          <p:cNvPr id="115" name="Graphic 114">
            <a:extLst>
              <a:ext uri="{FF2B5EF4-FFF2-40B4-BE49-F238E27FC236}">
                <a16:creationId xmlns:a16="http://schemas.microsoft.com/office/drawing/2014/main" id="{964D2955-7C93-4926-8E8A-C75E9D07F36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124454" y="2905145"/>
            <a:ext cx="329339" cy="257296"/>
          </a:xfrm>
          <a:prstGeom prst="rect">
            <a:avLst/>
          </a:prstGeom>
        </p:spPr>
      </p:pic>
      <p:pic>
        <p:nvPicPr>
          <p:cNvPr id="117" name="Graphic 116">
            <a:extLst>
              <a:ext uri="{FF2B5EF4-FFF2-40B4-BE49-F238E27FC236}">
                <a16:creationId xmlns:a16="http://schemas.microsoft.com/office/drawing/2014/main" id="{F9B03568-6141-4815-B6EA-61BAF48B13F2}"/>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942413" y="2910513"/>
            <a:ext cx="329339" cy="185253"/>
          </a:xfrm>
          <a:prstGeom prst="rect">
            <a:avLst/>
          </a:prstGeom>
        </p:spPr>
      </p:pic>
      <p:pic>
        <p:nvPicPr>
          <p:cNvPr id="119" name="Graphic 118">
            <a:extLst>
              <a:ext uri="{FF2B5EF4-FFF2-40B4-BE49-F238E27FC236}">
                <a16:creationId xmlns:a16="http://schemas.microsoft.com/office/drawing/2014/main" id="{1C33A081-F7CF-47BE-B621-DD2E4C8FF11E}"/>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44360" y="2899775"/>
            <a:ext cx="288173" cy="329341"/>
          </a:xfrm>
          <a:prstGeom prst="rect">
            <a:avLst/>
          </a:prstGeom>
        </p:spPr>
      </p:pic>
      <p:pic>
        <p:nvPicPr>
          <p:cNvPr id="121" name="Graphic 120">
            <a:extLst>
              <a:ext uri="{FF2B5EF4-FFF2-40B4-BE49-F238E27FC236}">
                <a16:creationId xmlns:a16="http://schemas.microsoft.com/office/drawing/2014/main" id="{4C146237-369A-4CB9-BDB8-3CF21FA972C6}"/>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502131" y="2899777"/>
            <a:ext cx="329339" cy="329339"/>
          </a:xfrm>
          <a:prstGeom prst="rect">
            <a:avLst/>
          </a:prstGeom>
        </p:spPr>
      </p:pic>
      <p:pic>
        <p:nvPicPr>
          <p:cNvPr id="123" name="Graphic 122">
            <a:extLst>
              <a:ext uri="{FF2B5EF4-FFF2-40B4-BE49-F238E27FC236}">
                <a16:creationId xmlns:a16="http://schemas.microsoft.com/office/drawing/2014/main" id="{DEB95BF7-E045-4F91-98EF-EC9F9E2616D6}"/>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396215" y="3688663"/>
            <a:ext cx="360215" cy="391091"/>
          </a:xfrm>
          <a:prstGeom prst="rect">
            <a:avLst/>
          </a:prstGeom>
        </p:spPr>
      </p:pic>
      <p:pic>
        <p:nvPicPr>
          <p:cNvPr id="125" name="Graphic 124">
            <a:extLst>
              <a:ext uri="{FF2B5EF4-FFF2-40B4-BE49-F238E27FC236}">
                <a16:creationId xmlns:a16="http://schemas.microsoft.com/office/drawing/2014/main" id="{346B7991-60E3-48A6-87BF-BF1148BE02FC}"/>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2224642" y="3693265"/>
            <a:ext cx="226421" cy="329340"/>
          </a:xfrm>
          <a:prstGeom prst="rect">
            <a:avLst/>
          </a:prstGeom>
        </p:spPr>
      </p:pic>
      <p:pic>
        <p:nvPicPr>
          <p:cNvPr id="127" name="Graphic 126">
            <a:extLst>
              <a:ext uri="{FF2B5EF4-FFF2-40B4-BE49-F238E27FC236}">
                <a16:creationId xmlns:a16="http://schemas.microsoft.com/office/drawing/2014/main" id="{6BD8DA55-1DDA-4CF2-9647-1E1B9B8D2259}"/>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897489" y="3693265"/>
            <a:ext cx="329339" cy="329339"/>
          </a:xfrm>
          <a:prstGeom prst="rect">
            <a:avLst/>
          </a:prstGeom>
        </p:spPr>
      </p:pic>
      <p:pic>
        <p:nvPicPr>
          <p:cNvPr id="129" name="Graphic 128">
            <a:extLst>
              <a:ext uri="{FF2B5EF4-FFF2-40B4-BE49-F238E27FC236}">
                <a16:creationId xmlns:a16="http://schemas.microsoft.com/office/drawing/2014/main" id="{8183D6FB-3218-423F-9DA2-28FCAE76B404}"/>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3720806" y="3693265"/>
            <a:ext cx="329339" cy="329339"/>
          </a:xfrm>
          <a:prstGeom prst="rect">
            <a:avLst/>
          </a:prstGeom>
        </p:spPr>
      </p:pic>
      <p:pic>
        <p:nvPicPr>
          <p:cNvPr id="131" name="Graphic 130">
            <a:extLst>
              <a:ext uri="{FF2B5EF4-FFF2-40B4-BE49-F238E27FC236}">
                <a16:creationId xmlns:a16="http://schemas.microsoft.com/office/drawing/2014/main" id="{1F605A6F-0EE9-4484-9E48-E2A35CE859EC}"/>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4504093" y="3693265"/>
            <a:ext cx="226421" cy="329340"/>
          </a:xfrm>
          <a:prstGeom prst="rect">
            <a:avLst/>
          </a:prstGeom>
        </p:spPr>
      </p:pic>
      <p:pic>
        <p:nvPicPr>
          <p:cNvPr id="133" name="Graphic 132">
            <a:extLst>
              <a:ext uri="{FF2B5EF4-FFF2-40B4-BE49-F238E27FC236}">
                <a16:creationId xmlns:a16="http://schemas.microsoft.com/office/drawing/2014/main" id="{6A2457F7-FAD1-47B3-B844-86837A84C1C5}"/>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5176940" y="3693265"/>
            <a:ext cx="329339" cy="329339"/>
          </a:xfrm>
          <a:prstGeom prst="rect">
            <a:avLst/>
          </a:prstGeom>
        </p:spPr>
      </p:pic>
      <p:pic>
        <p:nvPicPr>
          <p:cNvPr id="135" name="Graphic 134">
            <a:extLst>
              <a:ext uri="{FF2B5EF4-FFF2-40B4-BE49-F238E27FC236}">
                <a16:creationId xmlns:a16="http://schemas.microsoft.com/office/drawing/2014/main" id="{3CF36398-B1D5-40BF-9A13-C776528038BB}"/>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6032282" y="3693265"/>
            <a:ext cx="411674" cy="329339"/>
          </a:xfrm>
          <a:prstGeom prst="rect">
            <a:avLst/>
          </a:prstGeom>
        </p:spPr>
      </p:pic>
      <p:pic>
        <p:nvPicPr>
          <p:cNvPr id="137" name="Graphic 136">
            <a:extLst>
              <a:ext uri="{FF2B5EF4-FFF2-40B4-BE49-F238E27FC236}">
                <a16:creationId xmlns:a16="http://schemas.microsoft.com/office/drawing/2014/main" id="{A7A0080E-82DC-4C8B-84C0-4813CEEBC19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935944" y="3693265"/>
            <a:ext cx="226421" cy="329340"/>
          </a:xfrm>
          <a:prstGeom prst="rect">
            <a:avLst/>
          </a:prstGeom>
        </p:spPr>
      </p:pic>
      <p:pic>
        <p:nvPicPr>
          <p:cNvPr id="139" name="Graphic 138">
            <a:extLst>
              <a:ext uri="{FF2B5EF4-FFF2-40B4-BE49-F238E27FC236}">
                <a16:creationId xmlns:a16="http://schemas.microsoft.com/office/drawing/2014/main" id="{2ED6BCBE-27A9-45B9-A6DE-CA00F82A04A7}"/>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7584774" y="3693265"/>
            <a:ext cx="267588" cy="329339"/>
          </a:xfrm>
          <a:prstGeom prst="rect">
            <a:avLst/>
          </a:prstGeom>
        </p:spPr>
      </p:pic>
      <p:pic>
        <p:nvPicPr>
          <p:cNvPr id="141" name="Graphic 140">
            <a:extLst>
              <a:ext uri="{FF2B5EF4-FFF2-40B4-BE49-F238E27FC236}">
                <a16:creationId xmlns:a16="http://schemas.microsoft.com/office/drawing/2014/main" id="{AE5D3677-C82F-448C-9CA0-A5D4D16725B1}"/>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387849" y="3684446"/>
            <a:ext cx="447696" cy="447696"/>
          </a:xfrm>
          <a:prstGeom prst="rect">
            <a:avLst/>
          </a:prstGeom>
        </p:spPr>
      </p:pic>
      <p:pic>
        <p:nvPicPr>
          <p:cNvPr id="143" name="Graphic 142">
            <a:extLst>
              <a:ext uri="{FF2B5EF4-FFF2-40B4-BE49-F238E27FC236}">
                <a16:creationId xmlns:a16="http://schemas.microsoft.com/office/drawing/2014/main" id="{2F91B79A-9032-419F-94FA-65280186F20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317808" y="3699399"/>
            <a:ext cx="329339" cy="247005"/>
          </a:xfrm>
          <a:prstGeom prst="rect">
            <a:avLst/>
          </a:prstGeom>
        </p:spPr>
      </p:pic>
      <p:pic>
        <p:nvPicPr>
          <p:cNvPr id="145" name="Graphic 144">
            <a:extLst>
              <a:ext uri="{FF2B5EF4-FFF2-40B4-BE49-F238E27FC236}">
                <a16:creationId xmlns:a16="http://schemas.microsoft.com/office/drawing/2014/main" id="{F38B1A63-E9D0-49A7-A607-BEBF631EE579}"/>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125113" y="3694799"/>
            <a:ext cx="288173" cy="308756"/>
          </a:xfrm>
          <a:prstGeom prst="rect">
            <a:avLst/>
          </a:prstGeom>
        </p:spPr>
      </p:pic>
      <p:pic>
        <p:nvPicPr>
          <p:cNvPr id="147" name="Graphic 146">
            <a:extLst>
              <a:ext uri="{FF2B5EF4-FFF2-40B4-BE49-F238E27FC236}">
                <a16:creationId xmlns:a16="http://schemas.microsoft.com/office/drawing/2014/main" id="{B33DD312-7C07-44FB-AD17-4966493591F7}"/>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864225" y="3693265"/>
            <a:ext cx="267588" cy="329339"/>
          </a:xfrm>
          <a:prstGeom prst="rect">
            <a:avLst/>
          </a:prstGeom>
        </p:spPr>
      </p:pic>
      <p:pic>
        <p:nvPicPr>
          <p:cNvPr id="149" name="Graphic 148">
            <a:extLst>
              <a:ext uri="{FF2B5EF4-FFF2-40B4-BE49-F238E27FC236}">
                <a16:creationId xmlns:a16="http://schemas.microsoft.com/office/drawing/2014/main" id="{C0A9DA21-3A33-4BE1-8C9C-31AE0F2780FC}"/>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597259" y="3693265"/>
            <a:ext cx="329339" cy="329339"/>
          </a:xfrm>
          <a:prstGeom prst="rect">
            <a:avLst/>
          </a:prstGeom>
        </p:spPr>
      </p:pic>
      <p:pic>
        <p:nvPicPr>
          <p:cNvPr id="151" name="Graphic 150">
            <a:extLst>
              <a:ext uri="{FF2B5EF4-FFF2-40B4-BE49-F238E27FC236}">
                <a16:creationId xmlns:a16="http://schemas.microsoft.com/office/drawing/2014/main" id="{1E804AC3-8139-4FDA-A57F-BB379D9866E9}"/>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436589" y="3690198"/>
            <a:ext cx="370506" cy="370506"/>
          </a:xfrm>
          <a:prstGeom prst="rect">
            <a:avLst/>
          </a:prstGeom>
        </p:spPr>
      </p:pic>
      <p:pic>
        <p:nvPicPr>
          <p:cNvPr id="153" name="Graphic 152">
            <a:extLst>
              <a:ext uri="{FF2B5EF4-FFF2-40B4-BE49-F238E27FC236}">
                <a16:creationId xmlns:a16="http://schemas.microsoft.com/office/drawing/2014/main" id="{07160DB4-E966-4CE9-A57F-7DACC265A3B5}"/>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25740" y="4428787"/>
            <a:ext cx="329339" cy="329339"/>
          </a:xfrm>
          <a:prstGeom prst="rect">
            <a:avLst/>
          </a:prstGeom>
        </p:spPr>
      </p:pic>
      <p:pic>
        <p:nvPicPr>
          <p:cNvPr id="155" name="Graphic 154">
            <a:extLst>
              <a:ext uri="{FF2B5EF4-FFF2-40B4-BE49-F238E27FC236}">
                <a16:creationId xmlns:a16="http://schemas.microsoft.com/office/drawing/2014/main" id="{DE81A6C7-9E01-44D7-ADCE-0F7754CB72EE}"/>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32984" y="4428787"/>
            <a:ext cx="329339" cy="329339"/>
          </a:xfrm>
          <a:prstGeom prst="rect">
            <a:avLst/>
          </a:prstGeom>
        </p:spPr>
      </p:pic>
      <p:pic>
        <p:nvPicPr>
          <p:cNvPr id="157" name="Graphic 156">
            <a:extLst>
              <a:ext uri="{FF2B5EF4-FFF2-40B4-BE49-F238E27FC236}">
                <a16:creationId xmlns:a16="http://schemas.microsoft.com/office/drawing/2014/main" id="{7491F70D-7409-404A-90FD-D4611DDEAF04}"/>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900198" y="4428787"/>
            <a:ext cx="226421" cy="329340"/>
          </a:xfrm>
          <a:prstGeom prst="rect">
            <a:avLst/>
          </a:prstGeom>
        </p:spPr>
      </p:pic>
      <p:pic>
        <p:nvPicPr>
          <p:cNvPr id="159" name="Graphic 158">
            <a:extLst>
              <a:ext uri="{FF2B5EF4-FFF2-40B4-BE49-F238E27FC236}">
                <a16:creationId xmlns:a16="http://schemas.microsoft.com/office/drawing/2014/main" id="{4CC073D3-2EB7-4511-B9F5-C9272F30D071}"/>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556972" y="4428787"/>
            <a:ext cx="329339" cy="329339"/>
          </a:xfrm>
          <a:prstGeom prst="rect">
            <a:avLst/>
          </a:prstGeom>
        </p:spPr>
      </p:pic>
      <p:pic>
        <p:nvPicPr>
          <p:cNvPr id="161" name="Graphic 160">
            <a:extLst>
              <a:ext uri="{FF2B5EF4-FFF2-40B4-BE49-F238E27FC236}">
                <a16:creationId xmlns:a16="http://schemas.microsoft.com/office/drawing/2014/main" id="{CF51FD56-49DD-436B-9636-86AC82A2BD30}"/>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388234" y="4437989"/>
            <a:ext cx="391091" cy="205837"/>
          </a:xfrm>
          <a:prstGeom prst="rect">
            <a:avLst/>
          </a:prstGeom>
        </p:spPr>
      </p:pic>
      <p:pic>
        <p:nvPicPr>
          <p:cNvPr id="163" name="Graphic 162">
            <a:extLst>
              <a:ext uri="{FF2B5EF4-FFF2-40B4-BE49-F238E27FC236}">
                <a16:creationId xmlns:a16="http://schemas.microsoft.com/office/drawing/2014/main" id="{571C5270-BFF9-41B8-80D8-53CFE6AD7649}"/>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277754" y="4428787"/>
            <a:ext cx="308756" cy="329339"/>
          </a:xfrm>
          <a:prstGeom prst="rect">
            <a:avLst/>
          </a:prstGeom>
        </p:spPr>
      </p:pic>
      <p:pic>
        <p:nvPicPr>
          <p:cNvPr id="165" name="Graphic 164">
            <a:extLst>
              <a:ext uri="{FF2B5EF4-FFF2-40B4-BE49-F238E27FC236}">
                <a16:creationId xmlns:a16="http://schemas.microsoft.com/office/drawing/2014/main" id="{67F5749C-F034-4647-AA01-115288A16AA2}"/>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054904" y="4428787"/>
            <a:ext cx="329339" cy="329339"/>
          </a:xfrm>
          <a:prstGeom prst="rect">
            <a:avLst/>
          </a:prstGeom>
        </p:spPr>
      </p:pic>
      <p:pic>
        <p:nvPicPr>
          <p:cNvPr id="167" name="Graphic 166">
            <a:extLst>
              <a:ext uri="{FF2B5EF4-FFF2-40B4-BE49-F238E27FC236}">
                <a16:creationId xmlns:a16="http://schemas.microsoft.com/office/drawing/2014/main" id="{A74226A2-9ACD-4C41-BDB8-8A21600AA232}"/>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886166" y="4427252"/>
            <a:ext cx="391091" cy="349923"/>
          </a:xfrm>
          <a:prstGeom prst="rect">
            <a:avLst/>
          </a:prstGeom>
        </p:spPr>
      </p:pic>
      <p:pic>
        <p:nvPicPr>
          <p:cNvPr id="169" name="Graphic 168">
            <a:extLst>
              <a:ext uri="{FF2B5EF4-FFF2-40B4-BE49-F238E27FC236}">
                <a16:creationId xmlns:a16="http://schemas.microsoft.com/office/drawing/2014/main" id="{1F8A1502-DAED-4570-8D5C-7F37B873B6CD}"/>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783692" y="4437989"/>
            <a:ext cx="329339" cy="205837"/>
          </a:xfrm>
          <a:prstGeom prst="rect">
            <a:avLst/>
          </a:prstGeom>
        </p:spPr>
      </p:pic>
      <p:pic>
        <p:nvPicPr>
          <p:cNvPr id="171" name="Graphic 170">
            <a:extLst>
              <a:ext uri="{FF2B5EF4-FFF2-40B4-BE49-F238E27FC236}">
                <a16:creationId xmlns:a16="http://schemas.microsoft.com/office/drawing/2014/main" id="{4856E24F-118C-4C59-8AFC-88B213BF2213}"/>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606949" y="4438756"/>
            <a:ext cx="370506" cy="195545"/>
          </a:xfrm>
          <a:prstGeom prst="rect">
            <a:avLst/>
          </a:prstGeom>
        </p:spPr>
      </p:pic>
      <p:pic>
        <p:nvPicPr>
          <p:cNvPr id="173" name="Graphic 172">
            <a:extLst>
              <a:ext uri="{FF2B5EF4-FFF2-40B4-BE49-F238E27FC236}">
                <a16:creationId xmlns:a16="http://schemas.microsoft.com/office/drawing/2014/main" id="{086BFB2C-FE6F-4575-A9EB-7B193827A704}"/>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474380" y="4438755"/>
            <a:ext cx="329339" cy="195545"/>
          </a:xfrm>
          <a:prstGeom prst="rect">
            <a:avLst/>
          </a:prstGeom>
        </p:spPr>
      </p:pic>
      <p:pic>
        <p:nvPicPr>
          <p:cNvPr id="175" name="Graphic 174">
            <a:extLst>
              <a:ext uri="{FF2B5EF4-FFF2-40B4-BE49-F238E27FC236}">
                <a16:creationId xmlns:a16="http://schemas.microsoft.com/office/drawing/2014/main" id="{F11A2FBB-8002-42D9-989A-D1B925B7B533}"/>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281624" y="4439523"/>
            <a:ext cx="329339" cy="185253"/>
          </a:xfrm>
          <a:prstGeom prst="rect">
            <a:avLst/>
          </a:prstGeom>
        </p:spPr>
      </p:pic>
      <p:pic>
        <p:nvPicPr>
          <p:cNvPr id="177" name="Graphic 176">
            <a:extLst>
              <a:ext uri="{FF2B5EF4-FFF2-40B4-BE49-F238E27FC236}">
                <a16:creationId xmlns:a16="http://schemas.microsoft.com/office/drawing/2014/main" id="{D84505F7-C14D-4C61-9772-2D89879C55F2}"/>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088868" y="4430321"/>
            <a:ext cx="329339" cy="308756"/>
          </a:xfrm>
          <a:prstGeom prst="rect">
            <a:avLst/>
          </a:prstGeom>
        </p:spPr>
      </p:pic>
      <p:pic>
        <p:nvPicPr>
          <p:cNvPr id="179" name="Graphic 178">
            <a:extLst>
              <a:ext uri="{FF2B5EF4-FFF2-40B4-BE49-F238E27FC236}">
                <a16:creationId xmlns:a16="http://schemas.microsoft.com/office/drawing/2014/main" id="{5D63F612-D8BD-45EA-8B18-F41D4446D898}"/>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856082" y="4428787"/>
            <a:ext cx="226421" cy="329340"/>
          </a:xfrm>
          <a:prstGeom prst="rect">
            <a:avLst/>
          </a:prstGeom>
        </p:spPr>
      </p:pic>
      <p:pic>
        <p:nvPicPr>
          <p:cNvPr id="181" name="Graphic 180">
            <a:extLst>
              <a:ext uri="{FF2B5EF4-FFF2-40B4-BE49-F238E27FC236}">
                <a16:creationId xmlns:a16="http://schemas.microsoft.com/office/drawing/2014/main" id="{9DA57247-12FF-4D15-91B3-010947E4C269}"/>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512856" y="4428787"/>
            <a:ext cx="329339" cy="329339"/>
          </a:xfrm>
          <a:prstGeom prst="rect">
            <a:avLst/>
          </a:prstGeom>
        </p:spPr>
      </p:pic>
      <p:pic>
        <p:nvPicPr>
          <p:cNvPr id="183" name="Graphic 182">
            <a:extLst>
              <a:ext uri="{FF2B5EF4-FFF2-40B4-BE49-F238E27FC236}">
                <a16:creationId xmlns:a16="http://schemas.microsoft.com/office/drawing/2014/main" id="{4C1E968A-A5CC-4FDA-9688-6EA5134C1B5B}"/>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326930" y="5191836"/>
            <a:ext cx="329339" cy="329339"/>
          </a:xfrm>
          <a:prstGeom prst="rect">
            <a:avLst/>
          </a:prstGeom>
        </p:spPr>
      </p:pic>
      <p:pic>
        <p:nvPicPr>
          <p:cNvPr id="185" name="Graphic 184">
            <a:extLst>
              <a:ext uri="{FF2B5EF4-FFF2-40B4-BE49-F238E27FC236}">
                <a16:creationId xmlns:a16="http://schemas.microsoft.com/office/drawing/2014/main" id="{5D510469-BEF6-4D51-A612-FBD4FF7793C4}"/>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127358" y="5193370"/>
            <a:ext cx="308756" cy="308756"/>
          </a:xfrm>
          <a:prstGeom prst="rect">
            <a:avLst/>
          </a:prstGeom>
        </p:spPr>
      </p:pic>
      <p:pic>
        <p:nvPicPr>
          <p:cNvPr id="187" name="Graphic 186">
            <a:extLst>
              <a:ext uri="{FF2B5EF4-FFF2-40B4-BE49-F238E27FC236}">
                <a16:creationId xmlns:a16="http://schemas.microsoft.com/office/drawing/2014/main" id="{0D9B7DEC-134D-4AA0-8240-D18A25143F25}"/>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905698" y="5191836"/>
            <a:ext cx="329339" cy="329339"/>
          </a:xfrm>
          <a:prstGeom prst="rect">
            <a:avLst/>
          </a:prstGeom>
        </p:spPr>
      </p:pic>
      <p:pic>
        <p:nvPicPr>
          <p:cNvPr id="189" name="Graphic 188">
            <a:extLst>
              <a:ext uri="{FF2B5EF4-FFF2-40B4-BE49-F238E27FC236}">
                <a16:creationId xmlns:a16="http://schemas.microsoft.com/office/drawing/2014/main" id="{2B5685E9-9203-4DB6-BBAC-614D4458F811}"/>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714132" y="5193370"/>
            <a:ext cx="329339" cy="308756"/>
          </a:xfrm>
          <a:prstGeom prst="rect">
            <a:avLst/>
          </a:prstGeom>
        </p:spPr>
      </p:pic>
      <p:pic>
        <p:nvPicPr>
          <p:cNvPr id="191" name="Graphic 190">
            <a:extLst>
              <a:ext uri="{FF2B5EF4-FFF2-40B4-BE49-F238E27FC236}">
                <a16:creationId xmlns:a16="http://schemas.microsoft.com/office/drawing/2014/main" id="{7FB338C0-03B9-415E-B435-533C4DAFC54A}"/>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522566" y="5195670"/>
            <a:ext cx="329339" cy="277880"/>
          </a:xfrm>
          <a:prstGeom prst="rect">
            <a:avLst/>
          </a:prstGeom>
        </p:spPr>
      </p:pic>
      <p:pic>
        <p:nvPicPr>
          <p:cNvPr id="193" name="Graphic 192">
            <a:extLst>
              <a:ext uri="{FF2B5EF4-FFF2-40B4-BE49-F238E27FC236}">
                <a16:creationId xmlns:a16="http://schemas.microsoft.com/office/drawing/2014/main" id="{7C1C0D9D-3EE5-44A0-B458-98D722CF0E98}"/>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331000" y="5191836"/>
            <a:ext cx="329339" cy="329339"/>
          </a:xfrm>
          <a:prstGeom prst="rect">
            <a:avLst/>
          </a:prstGeom>
        </p:spPr>
      </p:pic>
      <p:pic>
        <p:nvPicPr>
          <p:cNvPr id="195" name="Graphic 194">
            <a:extLst>
              <a:ext uri="{FF2B5EF4-FFF2-40B4-BE49-F238E27FC236}">
                <a16:creationId xmlns:a16="http://schemas.microsoft.com/office/drawing/2014/main" id="{0369DD9B-D08E-4FCC-AC6A-617E50B5469E}"/>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139434" y="5194904"/>
            <a:ext cx="329339" cy="288171"/>
          </a:xfrm>
          <a:prstGeom prst="rect">
            <a:avLst/>
          </a:prstGeom>
        </p:spPr>
      </p:pic>
      <p:pic>
        <p:nvPicPr>
          <p:cNvPr id="197" name="Graphic 196">
            <a:extLst>
              <a:ext uri="{FF2B5EF4-FFF2-40B4-BE49-F238E27FC236}">
                <a16:creationId xmlns:a16="http://schemas.microsoft.com/office/drawing/2014/main" id="{518A7E22-284D-49D7-9CEC-E0F5E746632D}"/>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931856" y="5191834"/>
            <a:ext cx="288173" cy="329341"/>
          </a:xfrm>
          <a:prstGeom prst="rect">
            <a:avLst/>
          </a:prstGeom>
        </p:spPr>
      </p:pic>
      <p:pic>
        <p:nvPicPr>
          <p:cNvPr id="199" name="Graphic 198">
            <a:extLst>
              <a:ext uri="{FF2B5EF4-FFF2-40B4-BE49-F238E27FC236}">
                <a16:creationId xmlns:a16="http://schemas.microsoft.com/office/drawing/2014/main" id="{1038E9AC-70CB-429C-8511-08147E086BE1}"/>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680102" y="5191836"/>
            <a:ext cx="329339" cy="329339"/>
          </a:xfrm>
          <a:prstGeom prst="rect">
            <a:avLst/>
          </a:prstGeom>
        </p:spPr>
      </p:pic>
      <p:pic>
        <p:nvPicPr>
          <p:cNvPr id="201" name="Graphic 200">
            <a:extLst>
              <a:ext uri="{FF2B5EF4-FFF2-40B4-BE49-F238E27FC236}">
                <a16:creationId xmlns:a16="http://schemas.microsoft.com/office/drawing/2014/main" id="{5F29B2E5-DD4F-46EA-AE8F-A3CBCDE205FB}"/>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492539" y="5191068"/>
            <a:ext cx="339632" cy="339632"/>
          </a:xfrm>
          <a:prstGeom prst="rect">
            <a:avLst/>
          </a:prstGeom>
        </p:spPr>
      </p:pic>
      <p:pic>
        <p:nvPicPr>
          <p:cNvPr id="203" name="Graphic 202">
            <a:extLst>
              <a:ext uri="{FF2B5EF4-FFF2-40B4-BE49-F238E27FC236}">
                <a16:creationId xmlns:a16="http://schemas.microsoft.com/office/drawing/2014/main" id="{3A4DFD0C-2B19-4B9C-9885-7F0FF4C248F5}"/>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316020" y="5191836"/>
            <a:ext cx="329339" cy="329339"/>
          </a:xfrm>
          <a:prstGeom prst="rect">
            <a:avLst/>
          </a:prstGeom>
        </p:spPr>
      </p:pic>
      <p:pic>
        <p:nvPicPr>
          <p:cNvPr id="205" name="Graphic 204">
            <a:extLst>
              <a:ext uri="{FF2B5EF4-FFF2-40B4-BE49-F238E27FC236}">
                <a16:creationId xmlns:a16="http://schemas.microsoft.com/office/drawing/2014/main" id="{398E078C-A931-4AC5-9CED-349EA7A3D83A}"/>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116448" y="5191836"/>
            <a:ext cx="308756" cy="329339"/>
          </a:xfrm>
          <a:prstGeom prst="rect">
            <a:avLst/>
          </a:prstGeom>
        </p:spPr>
      </p:pic>
      <p:pic>
        <p:nvPicPr>
          <p:cNvPr id="207" name="Graphic 206">
            <a:extLst>
              <a:ext uri="{FF2B5EF4-FFF2-40B4-BE49-F238E27FC236}">
                <a16:creationId xmlns:a16="http://schemas.microsoft.com/office/drawing/2014/main" id="{C556D60E-6937-4822-8F0D-D4AA73A4665A}"/>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894788" y="5191836"/>
            <a:ext cx="329339" cy="329339"/>
          </a:xfrm>
          <a:prstGeom prst="rect">
            <a:avLst/>
          </a:prstGeom>
        </p:spPr>
      </p:pic>
      <p:pic>
        <p:nvPicPr>
          <p:cNvPr id="209" name="Graphic 208">
            <a:extLst>
              <a:ext uri="{FF2B5EF4-FFF2-40B4-BE49-F238E27FC236}">
                <a16:creationId xmlns:a16="http://schemas.microsoft.com/office/drawing/2014/main" id="{6FA0DE6F-BBBF-472E-A464-7FCCA28ACAF8}"/>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703222" y="5191836"/>
            <a:ext cx="329339" cy="329339"/>
          </a:xfrm>
          <a:prstGeom prst="rect">
            <a:avLst/>
          </a:prstGeom>
        </p:spPr>
      </p:pic>
      <p:pic>
        <p:nvPicPr>
          <p:cNvPr id="211" name="Graphic 210">
            <a:extLst>
              <a:ext uri="{FF2B5EF4-FFF2-40B4-BE49-F238E27FC236}">
                <a16:creationId xmlns:a16="http://schemas.microsoft.com/office/drawing/2014/main" id="{E7369549-65C4-415B-B2EA-F6B9489D7389}"/>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511656" y="5191836"/>
            <a:ext cx="329339" cy="329339"/>
          </a:xfrm>
          <a:prstGeom prst="rect">
            <a:avLst/>
          </a:prstGeom>
        </p:spPr>
      </p:pic>
      <p:pic>
        <p:nvPicPr>
          <p:cNvPr id="213" name="Graphic 212">
            <a:extLst>
              <a:ext uri="{FF2B5EF4-FFF2-40B4-BE49-F238E27FC236}">
                <a16:creationId xmlns:a16="http://schemas.microsoft.com/office/drawing/2014/main" id="{25E4BFEC-13B8-4F0A-891B-A9FE5CE63FCC}"/>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953596" y="5938158"/>
            <a:ext cx="329339" cy="205837"/>
          </a:xfrm>
          <a:prstGeom prst="rect">
            <a:avLst/>
          </a:prstGeom>
        </p:spPr>
      </p:pic>
      <p:pic>
        <p:nvPicPr>
          <p:cNvPr id="215" name="Graphic 214">
            <a:extLst>
              <a:ext uri="{FF2B5EF4-FFF2-40B4-BE49-F238E27FC236}">
                <a16:creationId xmlns:a16="http://schemas.microsoft.com/office/drawing/2014/main" id="{995AAC99-97C7-4C1B-922E-DBB3F3DC0B1D}"/>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2388696" y="5942759"/>
            <a:ext cx="329339" cy="144086"/>
          </a:xfrm>
          <a:prstGeom prst="rect">
            <a:avLst/>
          </a:prstGeom>
        </p:spPr>
      </p:pic>
      <p:pic>
        <p:nvPicPr>
          <p:cNvPr id="217" name="Graphic 216">
            <a:extLst>
              <a:ext uri="{FF2B5EF4-FFF2-40B4-BE49-F238E27FC236}">
                <a16:creationId xmlns:a16="http://schemas.microsoft.com/office/drawing/2014/main" id="{0E641C46-0E67-4743-BA7E-E8F28AE20977}"/>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3823796" y="5928956"/>
            <a:ext cx="329339" cy="329339"/>
          </a:xfrm>
          <a:prstGeom prst="rect">
            <a:avLst/>
          </a:prstGeom>
        </p:spPr>
      </p:pic>
      <p:pic>
        <p:nvPicPr>
          <p:cNvPr id="219" name="Graphic 218">
            <a:extLst>
              <a:ext uri="{FF2B5EF4-FFF2-40B4-BE49-F238E27FC236}">
                <a16:creationId xmlns:a16="http://schemas.microsoft.com/office/drawing/2014/main" id="{BD43366D-FA4D-477D-A35B-686D61114310}"/>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5258896" y="5935858"/>
            <a:ext cx="329339" cy="236712"/>
          </a:xfrm>
          <a:prstGeom prst="rect">
            <a:avLst/>
          </a:prstGeom>
        </p:spPr>
      </p:pic>
      <p:pic>
        <p:nvPicPr>
          <p:cNvPr id="221" name="Graphic 220">
            <a:extLst>
              <a:ext uri="{FF2B5EF4-FFF2-40B4-BE49-F238E27FC236}">
                <a16:creationId xmlns:a16="http://schemas.microsoft.com/office/drawing/2014/main" id="{D847BEBB-E84C-42BF-983A-B04D96BBC8DF}"/>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6693996" y="5928956"/>
            <a:ext cx="329339" cy="329339"/>
          </a:xfrm>
          <a:prstGeom prst="rect">
            <a:avLst/>
          </a:prstGeom>
        </p:spPr>
      </p:pic>
      <p:pic>
        <p:nvPicPr>
          <p:cNvPr id="223" name="Graphic 222">
            <a:extLst>
              <a:ext uri="{FF2B5EF4-FFF2-40B4-BE49-F238E27FC236}">
                <a16:creationId xmlns:a16="http://schemas.microsoft.com/office/drawing/2014/main" id="{5CD0E571-9E36-406A-A7C9-C761C17F08E1}"/>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8105079" y="5928956"/>
            <a:ext cx="267588" cy="329339"/>
          </a:xfrm>
          <a:prstGeom prst="rect">
            <a:avLst/>
          </a:prstGeom>
        </p:spPr>
      </p:pic>
      <p:pic>
        <p:nvPicPr>
          <p:cNvPr id="225" name="Graphic 224">
            <a:extLst>
              <a:ext uri="{FF2B5EF4-FFF2-40B4-BE49-F238E27FC236}">
                <a16:creationId xmlns:a16="http://schemas.microsoft.com/office/drawing/2014/main" id="{6A1A9ECA-1EAC-4A31-B865-26B351C76709}"/>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9449896" y="5940459"/>
            <a:ext cx="329339" cy="174961"/>
          </a:xfrm>
          <a:prstGeom prst="rect">
            <a:avLst/>
          </a:prstGeom>
        </p:spPr>
      </p:pic>
      <p:pic>
        <p:nvPicPr>
          <p:cNvPr id="227" name="Graphic 226">
            <a:extLst>
              <a:ext uri="{FF2B5EF4-FFF2-40B4-BE49-F238E27FC236}">
                <a16:creationId xmlns:a16="http://schemas.microsoft.com/office/drawing/2014/main" id="{B67FC409-9B37-42D6-BB47-A0DC77B42BBE}"/>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10884996" y="5921288"/>
            <a:ext cx="329339" cy="432258"/>
          </a:xfrm>
          <a:prstGeom prst="rect">
            <a:avLst/>
          </a:prstGeom>
        </p:spPr>
      </p:pic>
    </p:spTree>
    <p:extLst>
      <p:ext uri="{BB962C8B-B14F-4D97-AF65-F5344CB8AC3E}">
        <p14:creationId xmlns:p14="http://schemas.microsoft.com/office/powerpoint/2010/main" val="31763215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F1741CC-6F38-47A2-B017-BA5E91418BB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3081" y="506887"/>
            <a:ext cx="309724" cy="290366"/>
          </a:xfrm>
          <a:prstGeom prst="rect">
            <a:avLst/>
          </a:prstGeom>
        </p:spPr>
      </p:pic>
      <p:pic>
        <p:nvPicPr>
          <p:cNvPr id="5" name="Graphic 4">
            <a:extLst>
              <a:ext uri="{FF2B5EF4-FFF2-40B4-BE49-F238E27FC236}">
                <a16:creationId xmlns:a16="http://schemas.microsoft.com/office/drawing/2014/main" id="{24E60F37-75B7-48CB-8EA0-41C1EBCD5B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54834" y="508805"/>
            <a:ext cx="309723" cy="271008"/>
          </a:xfrm>
          <a:prstGeom prst="rect">
            <a:avLst/>
          </a:prstGeom>
        </p:spPr>
      </p:pic>
      <p:pic>
        <p:nvPicPr>
          <p:cNvPr id="7" name="Graphic 6">
            <a:extLst>
              <a:ext uri="{FF2B5EF4-FFF2-40B4-BE49-F238E27FC236}">
                <a16:creationId xmlns:a16="http://schemas.microsoft.com/office/drawing/2014/main" id="{42A75C99-3656-4FD4-A433-3963C1F3CCD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86588" y="504967"/>
            <a:ext cx="309723" cy="309723"/>
          </a:xfrm>
          <a:prstGeom prst="rect">
            <a:avLst/>
          </a:prstGeom>
        </p:spPr>
      </p:pic>
      <p:pic>
        <p:nvPicPr>
          <p:cNvPr id="9" name="Graphic 8">
            <a:extLst>
              <a:ext uri="{FF2B5EF4-FFF2-40B4-BE49-F238E27FC236}">
                <a16:creationId xmlns:a16="http://schemas.microsoft.com/office/drawing/2014/main" id="{98964E75-BE1E-4458-886B-46D3BD6F9CB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918343" y="518402"/>
            <a:ext cx="309724" cy="174220"/>
          </a:xfrm>
          <a:prstGeom prst="rect">
            <a:avLst/>
          </a:prstGeom>
        </p:spPr>
      </p:pic>
      <p:pic>
        <p:nvPicPr>
          <p:cNvPr id="11" name="Graphic 10">
            <a:extLst>
              <a:ext uri="{FF2B5EF4-FFF2-40B4-BE49-F238E27FC236}">
                <a16:creationId xmlns:a16="http://schemas.microsoft.com/office/drawing/2014/main" id="{58DF3481-427F-4FF2-8968-6DA597309DF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750096" y="508805"/>
            <a:ext cx="309723" cy="271008"/>
          </a:xfrm>
          <a:prstGeom prst="rect">
            <a:avLst/>
          </a:prstGeom>
        </p:spPr>
      </p:pic>
      <p:pic>
        <p:nvPicPr>
          <p:cNvPr id="13" name="Graphic 12">
            <a:extLst>
              <a:ext uri="{FF2B5EF4-FFF2-40B4-BE49-F238E27FC236}">
                <a16:creationId xmlns:a16="http://schemas.microsoft.com/office/drawing/2014/main" id="{6411B635-A2B7-4779-9597-9B827A1C2A2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81850" y="514564"/>
            <a:ext cx="309723" cy="212935"/>
          </a:xfrm>
          <a:prstGeom prst="rect">
            <a:avLst/>
          </a:prstGeom>
        </p:spPr>
      </p:pic>
      <p:pic>
        <p:nvPicPr>
          <p:cNvPr id="15" name="Graphic 14">
            <a:extLst>
              <a:ext uri="{FF2B5EF4-FFF2-40B4-BE49-F238E27FC236}">
                <a16:creationId xmlns:a16="http://schemas.microsoft.com/office/drawing/2014/main" id="{5BEE2763-87C3-48B2-8F0C-FB87AD39591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413604" y="514564"/>
            <a:ext cx="309723" cy="212935"/>
          </a:xfrm>
          <a:prstGeom prst="rect">
            <a:avLst/>
          </a:prstGeom>
        </p:spPr>
      </p:pic>
      <p:pic>
        <p:nvPicPr>
          <p:cNvPr id="17" name="Graphic 16">
            <a:extLst>
              <a:ext uri="{FF2B5EF4-FFF2-40B4-BE49-F238E27FC236}">
                <a16:creationId xmlns:a16="http://schemas.microsoft.com/office/drawing/2014/main" id="{4554B19B-3DA1-405B-A5DE-E5C8E4E3F0B4}"/>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1085477" y="504967"/>
            <a:ext cx="193577" cy="309724"/>
          </a:xfrm>
          <a:prstGeom prst="rect">
            <a:avLst/>
          </a:prstGeom>
        </p:spPr>
      </p:pic>
      <p:pic>
        <p:nvPicPr>
          <p:cNvPr id="19" name="Graphic 18">
            <a:extLst>
              <a:ext uri="{FF2B5EF4-FFF2-40B4-BE49-F238E27FC236}">
                <a16:creationId xmlns:a16="http://schemas.microsoft.com/office/drawing/2014/main" id="{ABD1D355-2E94-457A-9672-2BAC62155D96}"/>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11700342" y="504967"/>
            <a:ext cx="174220" cy="309724"/>
          </a:xfrm>
          <a:prstGeom prst="rect">
            <a:avLst/>
          </a:prstGeom>
        </p:spPr>
      </p:pic>
      <p:pic>
        <p:nvPicPr>
          <p:cNvPr id="21" name="Graphic 20">
            <a:extLst>
              <a:ext uri="{FF2B5EF4-FFF2-40B4-BE49-F238E27FC236}">
                <a16:creationId xmlns:a16="http://schemas.microsoft.com/office/drawing/2014/main" id="{B8520FB4-EC4A-4A18-A360-73148B7000DC}"/>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0381243" y="504967"/>
            <a:ext cx="251650" cy="309723"/>
          </a:xfrm>
          <a:prstGeom prst="rect">
            <a:avLst/>
          </a:prstGeom>
        </p:spPr>
      </p:pic>
      <p:pic>
        <p:nvPicPr>
          <p:cNvPr id="23" name="Graphic 22">
            <a:extLst>
              <a:ext uri="{FF2B5EF4-FFF2-40B4-BE49-F238E27FC236}">
                <a16:creationId xmlns:a16="http://schemas.microsoft.com/office/drawing/2014/main" id="{809AE6F1-5726-42E9-88B4-995F6620408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245358" y="504967"/>
            <a:ext cx="309723" cy="309723"/>
          </a:xfrm>
          <a:prstGeom prst="rect">
            <a:avLst/>
          </a:prstGeom>
        </p:spPr>
      </p:pic>
      <p:pic>
        <p:nvPicPr>
          <p:cNvPr id="25" name="Graphic 24">
            <a:extLst>
              <a:ext uri="{FF2B5EF4-FFF2-40B4-BE49-F238E27FC236}">
                <a16:creationId xmlns:a16="http://schemas.microsoft.com/office/drawing/2014/main" id="{6E5853EC-5DD9-4977-BA5E-0374CAAD6E0E}"/>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7077112" y="504967"/>
            <a:ext cx="309723" cy="309723"/>
          </a:xfrm>
          <a:prstGeom prst="rect">
            <a:avLst/>
          </a:prstGeom>
        </p:spPr>
      </p:pic>
      <p:pic>
        <p:nvPicPr>
          <p:cNvPr id="27" name="Graphic 26">
            <a:extLst>
              <a:ext uri="{FF2B5EF4-FFF2-40B4-BE49-F238E27FC236}">
                <a16:creationId xmlns:a16="http://schemas.microsoft.com/office/drawing/2014/main" id="{B126179B-87A5-4341-8892-EFFCFF43A04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7908866" y="516482"/>
            <a:ext cx="309723" cy="193577"/>
          </a:xfrm>
          <a:prstGeom prst="rect">
            <a:avLst/>
          </a:prstGeom>
        </p:spPr>
      </p:pic>
      <p:pic>
        <p:nvPicPr>
          <p:cNvPr id="29" name="Graphic 28">
            <a:extLst>
              <a:ext uri="{FF2B5EF4-FFF2-40B4-BE49-F238E27FC236}">
                <a16:creationId xmlns:a16="http://schemas.microsoft.com/office/drawing/2014/main" id="{3489B91C-EAFD-45BE-8934-58952B34B0EC}"/>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8740621" y="512643"/>
            <a:ext cx="309724" cy="232293"/>
          </a:xfrm>
          <a:prstGeom prst="rect">
            <a:avLst/>
          </a:prstGeom>
        </p:spPr>
      </p:pic>
      <p:pic>
        <p:nvPicPr>
          <p:cNvPr id="31" name="Graphic 30">
            <a:extLst>
              <a:ext uri="{FF2B5EF4-FFF2-40B4-BE49-F238E27FC236}">
                <a16:creationId xmlns:a16="http://schemas.microsoft.com/office/drawing/2014/main" id="{6712F8A1-DBB9-4237-8CA3-5D163452E54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572374" y="520320"/>
            <a:ext cx="309723" cy="154862"/>
          </a:xfrm>
          <a:prstGeom prst="rect">
            <a:avLst/>
          </a:prstGeom>
        </p:spPr>
      </p:pic>
      <p:pic>
        <p:nvPicPr>
          <p:cNvPr id="33" name="Graphic 32">
            <a:extLst>
              <a:ext uri="{FF2B5EF4-FFF2-40B4-BE49-F238E27FC236}">
                <a16:creationId xmlns:a16="http://schemas.microsoft.com/office/drawing/2014/main" id="{07914EED-3330-4DD2-A478-BFFF86FA37BF}"/>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460137" y="1142135"/>
            <a:ext cx="309723" cy="309723"/>
          </a:xfrm>
          <a:prstGeom prst="rect">
            <a:avLst/>
          </a:prstGeom>
        </p:spPr>
      </p:pic>
      <p:pic>
        <p:nvPicPr>
          <p:cNvPr id="35" name="Graphic 34">
            <a:extLst>
              <a:ext uri="{FF2B5EF4-FFF2-40B4-BE49-F238E27FC236}">
                <a16:creationId xmlns:a16="http://schemas.microsoft.com/office/drawing/2014/main" id="{5C18A761-2E18-4FB8-AB5C-908F5CC92C4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7317986" y="1142135"/>
            <a:ext cx="251650" cy="309723"/>
          </a:xfrm>
          <a:prstGeom prst="rect">
            <a:avLst/>
          </a:prstGeom>
        </p:spPr>
      </p:pic>
      <p:pic>
        <p:nvPicPr>
          <p:cNvPr id="37" name="Graphic 36">
            <a:extLst>
              <a:ext uri="{FF2B5EF4-FFF2-40B4-BE49-F238E27FC236}">
                <a16:creationId xmlns:a16="http://schemas.microsoft.com/office/drawing/2014/main" id="{01AD8CF8-1CD9-4770-964E-3C9DCF448EA0}"/>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082166" y="1142135"/>
            <a:ext cx="251650" cy="309723"/>
          </a:xfrm>
          <a:prstGeom prst="rect">
            <a:avLst/>
          </a:prstGeom>
        </p:spPr>
      </p:pic>
      <p:pic>
        <p:nvPicPr>
          <p:cNvPr id="39" name="Graphic 38">
            <a:extLst>
              <a:ext uri="{FF2B5EF4-FFF2-40B4-BE49-F238E27FC236}">
                <a16:creationId xmlns:a16="http://schemas.microsoft.com/office/drawing/2014/main" id="{05C91301-316A-4B0C-925C-5B377937C9F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328948" y="1142135"/>
            <a:ext cx="309723" cy="309723"/>
          </a:xfrm>
          <a:prstGeom prst="rect">
            <a:avLst/>
          </a:prstGeom>
        </p:spPr>
      </p:pic>
      <p:pic>
        <p:nvPicPr>
          <p:cNvPr id="41" name="Graphic 40">
            <a:extLst>
              <a:ext uri="{FF2B5EF4-FFF2-40B4-BE49-F238E27FC236}">
                <a16:creationId xmlns:a16="http://schemas.microsoft.com/office/drawing/2014/main" id="{C4E113C9-9B26-4B66-9CFE-E241DD1DF88B}"/>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8846346" y="1142135"/>
            <a:ext cx="251650" cy="309723"/>
          </a:xfrm>
          <a:prstGeom prst="rect">
            <a:avLst/>
          </a:prstGeom>
        </p:spPr>
      </p:pic>
      <p:pic>
        <p:nvPicPr>
          <p:cNvPr id="43" name="Graphic 42">
            <a:extLst>
              <a:ext uri="{FF2B5EF4-FFF2-40B4-BE49-F238E27FC236}">
                <a16:creationId xmlns:a16="http://schemas.microsoft.com/office/drawing/2014/main" id="{17ADAEE6-9275-42EB-AF42-ED43D0DB61DD}"/>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526557" y="1142135"/>
            <a:ext cx="271008" cy="309723"/>
          </a:xfrm>
          <a:prstGeom prst="rect">
            <a:avLst/>
          </a:prstGeom>
        </p:spPr>
      </p:pic>
      <p:pic>
        <p:nvPicPr>
          <p:cNvPr id="45" name="Graphic 44">
            <a:extLst>
              <a:ext uri="{FF2B5EF4-FFF2-40B4-BE49-F238E27FC236}">
                <a16:creationId xmlns:a16="http://schemas.microsoft.com/office/drawing/2014/main" id="{0A8DC1C1-D840-47BA-9A5E-D2D62D83485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197759" y="1142135"/>
            <a:ext cx="309723" cy="309723"/>
          </a:xfrm>
          <a:prstGeom prst="rect">
            <a:avLst/>
          </a:prstGeom>
        </p:spPr>
      </p:pic>
      <p:pic>
        <p:nvPicPr>
          <p:cNvPr id="47" name="Graphic 46">
            <a:extLst>
              <a:ext uri="{FF2B5EF4-FFF2-40B4-BE49-F238E27FC236}">
                <a16:creationId xmlns:a16="http://schemas.microsoft.com/office/drawing/2014/main" id="{A435F8FB-F805-4972-A70F-29536C8B5BF6}"/>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9610526" y="1142135"/>
            <a:ext cx="251650" cy="309723"/>
          </a:xfrm>
          <a:prstGeom prst="rect">
            <a:avLst/>
          </a:prstGeom>
        </p:spPr>
      </p:pic>
      <p:pic>
        <p:nvPicPr>
          <p:cNvPr id="49" name="Graphic 48">
            <a:extLst>
              <a:ext uri="{FF2B5EF4-FFF2-40B4-BE49-F238E27FC236}">
                <a16:creationId xmlns:a16="http://schemas.microsoft.com/office/drawing/2014/main" id="{F87352CE-4EBC-4627-B49F-922678A7958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3066570" y="1153650"/>
            <a:ext cx="309723" cy="193577"/>
          </a:xfrm>
          <a:prstGeom prst="rect">
            <a:avLst/>
          </a:prstGeom>
        </p:spPr>
      </p:pic>
      <p:pic>
        <p:nvPicPr>
          <p:cNvPr id="51" name="Graphic 50">
            <a:extLst>
              <a:ext uri="{FF2B5EF4-FFF2-40B4-BE49-F238E27FC236}">
                <a16:creationId xmlns:a16="http://schemas.microsoft.com/office/drawing/2014/main" id="{2ABBB5AE-FAA0-4BF0-85CE-9EF1CF050882}"/>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935381" y="1142135"/>
            <a:ext cx="309723" cy="309723"/>
          </a:xfrm>
          <a:prstGeom prst="rect">
            <a:avLst/>
          </a:prstGeom>
        </p:spPr>
      </p:pic>
      <p:pic>
        <p:nvPicPr>
          <p:cNvPr id="53" name="Graphic 52">
            <a:extLst>
              <a:ext uri="{FF2B5EF4-FFF2-40B4-BE49-F238E27FC236}">
                <a16:creationId xmlns:a16="http://schemas.microsoft.com/office/drawing/2014/main" id="{B43D297E-F661-49A1-A34C-C13FE331ECC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804193" y="1144055"/>
            <a:ext cx="309724" cy="290366"/>
          </a:xfrm>
          <a:prstGeom prst="rect">
            <a:avLst/>
          </a:prstGeom>
        </p:spPr>
      </p:pic>
      <p:pic>
        <p:nvPicPr>
          <p:cNvPr id="55" name="Graphic 54">
            <a:extLst>
              <a:ext uri="{FF2B5EF4-FFF2-40B4-BE49-F238E27FC236}">
                <a16:creationId xmlns:a16="http://schemas.microsoft.com/office/drawing/2014/main" id="{C84BC6AE-2385-439B-912A-CEF29FB0ABA8}"/>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1038616" y="1142135"/>
            <a:ext cx="174220" cy="309724"/>
          </a:xfrm>
          <a:prstGeom prst="rect">
            <a:avLst/>
          </a:prstGeom>
        </p:spPr>
      </p:pic>
      <p:pic>
        <p:nvPicPr>
          <p:cNvPr id="57" name="Graphic 56">
            <a:extLst>
              <a:ext uri="{FF2B5EF4-FFF2-40B4-BE49-F238E27FC236}">
                <a16:creationId xmlns:a16="http://schemas.microsoft.com/office/drawing/2014/main" id="{E065305E-EA20-4B24-86A8-FE8582836C41}"/>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1663288" y="1142135"/>
            <a:ext cx="174220" cy="309724"/>
          </a:xfrm>
          <a:prstGeom prst="rect">
            <a:avLst/>
          </a:prstGeom>
        </p:spPr>
      </p:pic>
      <p:pic>
        <p:nvPicPr>
          <p:cNvPr id="59" name="Graphic 58">
            <a:extLst>
              <a:ext uri="{FF2B5EF4-FFF2-40B4-BE49-F238E27FC236}">
                <a16:creationId xmlns:a16="http://schemas.microsoft.com/office/drawing/2014/main" id="{B18F3AAD-32A1-4798-901B-FDB7723A017A}"/>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359447" y="1142135"/>
            <a:ext cx="212935" cy="309723"/>
          </a:xfrm>
          <a:prstGeom prst="rect">
            <a:avLst/>
          </a:prstGeom>
        </p:spPr>
      </p:pic>
      <p:pic>
        <p:nvPicPr>
          <p:cNvPr id="61" name="Graphic 60">
            <a:extLst>
              <a:ext uri="{FF2B5EF4-FFF2-40B4-BE49-F238E27FC236}">
                <a16:creationId xmlns:a16="http://schemas.microsoft.com/office/drawing/2014/main" id="{925FFCFF-041C-43BE-903D-D5368B20DD2A}"/>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5673003" y="1142135"/>
            <a:ext cx="309723" cy="309723"/>
          </a:xfrm>
          <a:prstGeom prst="rect">
            <a:avLst/>
          </a:prstGeom>
        </p:spPr>
      </p:pic>
      <p:pic>
        <p:nvPicPr>
          <p:cNvPr id="63" name="Graphic 62">
            <a:extLst>
              <a:ext uri="{FF2B5EF4-FFF2-40B4-BE49-F238E27FC236}">
                <a16:creationId xmlns:a16="http://schemas.microsoft.com/office/drawing/2014/main" id="{59E2F5BC-D999-437B-9973-CB284867C3F5}"/>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420900" y="1876092"/>
            <a:ext cx="309723" cy="212935"/>
          </a:xfrm>
          <a:prstGeom prst="rect">
            <a:avLst/>
          </a:prstGeom>
        </p:spPr>
      </p:pic>
      <p:pic>
        <p:nvPicPr>
          <p:cNvPr id="65" name="Graphic 64">
            <a:extLst>
              <a:ext uri="{FF2B5EF4-FFF2-40B4-BE49-F238E27FC236}">
                <a16:creationId xmlns:a16="http://schemas.microsoft.com/office/drawing/2014/main" id="{83CE9F31-7C84-44A1-BFBE-11E12DE2E1D2}"/>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453575" y="1866495"/>
            <a:ext cx="251650" cy="309723"/>
          </a:xfrm>
          <a:prstGeom prst="rect">
            <a:avLst/>
          </a:prstGeom>
        </p:spPr>
      </p:pic>
      <p:pic>
        <p:nvPicPr>
          <p:cNvPr id="67" name="Graphic 66">
            <a:extLst>
              <a:ext uri="{FF2B5EF4-FFF2-40B4-BE49-F238E27FC236}">
                <a16:creationId xmlns:a16="http://schemas.microsoft.com/office/drawing/2014/main" id="{C0713C82-7BE4-45A1-911C-15892DDB503B}"/>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0178518" y="1866495"/>
            <a:ext cx="251650" cy="309723"/>
          </a:xfrm>
          <a:prstGeom prst="rect">
            <a:avLst/>
          </a:prstGeom>
        </p:spPr>
      </p:pic>
      <p:pic>
        <p:nvPicPr>
          <p:cNvPr id="69" name="Graphic 68">
            <a:extLst>
              <a:ext uri="{FF2B5EF4-FFF2-40B4-BE49-F238E27FC236}">
                <a16:creationId xmlns:a16="http://schemas.microsoft.com/office/drawing/2014/main" id="{B44DD1DA-AB70-4847-9EC4-0EC5585717E0}"/>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0903461" y="1866495"/>
            <a:ext cx="251650" cy="309723"/>
          </a:xfrm>
          <a:prstGeom prst="rect">
            <a:avLst/>
          </a:prstGeom>
        </p:spPr>
      </p:pic>
      <p:pic>
        <p:nvPicPr>
          <p:cNvPr id="71" name="Graphic 70">
            <a:extLst>
              <a:ext uri="{FF2B5EF4-FFF2-40B4-BE49-F238E27FC236}">
                <a16:creationId xmlns:a16="http://schemas.microsoft.com/office/drawing/2014/main" id="{8B9990E0-39ED-42FE-AEEB-41CCF2663F8A}"/>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250474" y="1866495"/>
            <a:ext cx="309723" cy="309723"/>
          </a:xfrm>
          <a:prstGeom prst="rect">
            <a:avLst/>
          </a:prstGeom>
        </p:spPr>
      </p:pic>
      <p:pic>
        <p:nvPicPr>
          <p:cNvPr id="73" name="Graphic 72">
            <a:extLst>
              <a:ext uri="{FF2B5EF4-FFF2-40B4-BE49-F238E27FC236}">
                <a16:creationId xmlns:a16="http://schemas.microsoft.com/office/drawing/2014/main" id="{44E5B1BA-5C6F-4B7C-B5D7-3E3BF623EBE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2080048" y="1866495"/>
            <a:ext cx="309723" cy="309723"/>
          </a:xfrm>
          <a:prstGeom prst="rect">
            <a:avLst/>
          </a:prstGeom>
        </p:spPr>
      </p:pic>
      <p:pic>
        <p:nvPicPr>
          <p:cNvPr id="75" name="Graphic 74">
            <a:extLst>
              <a:ext uri="{FF2B5EF4-FFF2-40B4-BE49-F238E27FC236}">
                <a16:creationId xmlns:a16="http://schemas.microsoft.com/office/drawing/2014/main" id="{3F545FD0-0E58-49B2-9631-E4386214A0D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909622" y="1866495"/>
            <a:ext cx="309723" cy="309723"/>
          </a:xfrm>
          <a:prstGeom prst="rect">
            <a:avLst/>
          </a:prstGeom>
        </p:spPr>
      </p:pic>
      <p:pic>
        <p:nvPicPr>
          <p:cNvPr id="77" name="Graphic 76">
            <a:extLst>
              <a:ext uri="{FF2B5EF4-FFF2-40B4-BE49-F238E27FC236}">
                <a16:creationId xmlns:a16="http://schemas.microsoft.com/office/drawing/2014/main" id="{D5CEBF40-B3B0-43C8-9E4D-294C43B4C574}"/>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8701383" y="1866495"/>
            <a:ext cx="271008" cy="309723"/>
          </a:xfrm>
          <a:prstGeom prst="rect">
            <a:avLst/>
          </a:prstGeom>
        </p:spPr>
      </p:pic>
      <p:pic>
        <p:nvPicPr>
          <p:cNvPr id="79" name="Graphic 78">
            <a:extLst>
              <a:ext uri="{FF2B5EF4-FFF2-40B4-BE49-F238E27FC236}">
                <a16:creationId xmlns:a16="http://schemas.microsoft.com/office/drawing/2014/main" id="{0BAD92CD-5E68-4555-B99A-AFE02ED3F091}"/>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3739196" y="1866495"/>
            <a:ext cx="309723" cy="309723"/>
          </a:xfrm>
          <a:prstGeom prst="rect">
            <a:avLst/>
          </a:prstGeom>
        </p:spPr>
      </p:pic>
      <p:pic>
        <p:nvPicPr>
          <p:cNvPr id="81" name="Graphic 80">
            <a:extLst>
              <a:ext uri="{FF2B5EF4-FFF2-40B4-BE49-F238E27FC236}">
                <a16:creationId xmlns:a16="http://schemas.microsoft.com/office/drawing/2014/main" id="{1B31F461-B070-4EA4-A91A-2D26619B92D0}"/>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4568770" y="1878010"/>
            <a:ext cx="309723" cy="193577"/>
          </a:xfrm>
          <a:prstGeom prst="rect">
            <a:avLst/>
          </a:prstGeom>
        </p:spPr>
      </p:pic>
      <p:pic>
        <p:nvPicPr>
          <p:cNvPr id="83" name="Graphic 82">
            <a:extLst>
              <a:ext uri="{FF2B5EF4-FFF2-40B4-BE49-F238E27FC236}">
                <a16:creationId xmlns:a16="http://schemas.microsoft.com/office/drawing/2014/main" id="{B495F928-DB6F-462E-B6BD-110CC1F131EA}"/>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5398345" y="1879930"/>
            <a:ext cx="309724" cy="174220"/>
          </a:xfrm>
          <a:prstGeom prst="rect">
            <a:avLst/>
          </a:prstGeom>
        </p:spPr>
      </p:pic>
      <p:pic>
        <p:nvPicPr>
          <p:cNvPr id="85" name="Graphic 84">
            <a:extLst>
              <a:ext uri="{FF2B5EF4-FFF2-40B4-BE49-F238E27FC236}">
                <a16:creationId xmlns:a16="http://schemas.microsoft.com/office/drawing/2014/main" id="{41442692-4CB5-4BC9-90DC-75C422C908A2}"/>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6227919" y="1879930"/>
            <a:ext cx="309724" cy="174220"/>
          </a:xfrm>
          <a:prstGeom prst="rect">
            <a:avLst/>
          </a:prstGeom>
        </p:spPr>
      </p:pic>
      <p:pic>
        <p:nvPicPr>
          <p:cNvPr id="87" name="Graphic 86">
            <a:extLst>
              <a:ext uri="{FF2B5EF4-FFF2-40B4-BE49-F238E27FC236}">
                <a16:creationId xmlns:a16="http://schemas.microsoft.com/office/drawing/2014/main" id="{6BFF79BB-66A4-4B1C-A8EE-384E71D873A5}"/>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7057493" y="1874171"/>
            <a:ext cx="309724" cy="232293"/>
          </a:xfrm>
          <a:prstGeom prst="rect">
            <a:avLst/>
          </a:prstGeom>
        </p:spPr>
      </p:pic>
      <p:pic>
        <p:nvPicPr>
          <p:cNvPr id="89" name="Graphic 88">
            <a:extLst>
              <a:ext uri="{FF2B5EF4-FFF2-40B4-BE49-F238E27FC236}">
                <a16:creationId xmlns:a16="http://schemas.microsoft.com/office/drawing/2014/main" id="{8F1DCD01-964F-4201-9FBA-C8A7D3192F29}"/>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7887066" y="1876092"/>
            <a:ext cx="309723" cy="212935"/>
          </a:xfrm>
          <a:prstGeom prst="rect">
            <a:avLst/>
          </a:prstGeom>
        </p:spPr>
      </p:pic>
      <p:pic>
        <p:nvPicPr>
          <p:cNvPr id="91" name="Graphic 90">
            <a:extLst>
              <a:ext uri="{FF2B5EF4-FFF2-40B4-BE49-F238E27FC236}">
                <a16:creationId xmlns:a16="http://schemas.microsoft.com/office/drawing/2014/main" id="{AD7F7C24-CB52-4D3F-B86D-4CB593E02901}"/>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620774" y="1866495"/>
            <a:ext cx="232292" cy="309723"/>
          </a:xfrm>
          <a:prstGeom prst="rect">
            <a:avLst/>
          </a:prstGeom>
        </p:spPr>
      </p:pic>
      <p:pic>
        <p:nvPicPr>
          <p:cNvPr id="93" name="Graphic 92">
            <a:extLst>
              <a:ext uri="{FF2B5EF4-FFF2-40B4-BE49-F238E27FC236}">
                <a16:creationId xmlns:a16="http://schemas.microsoft.com/office/drawing/2014/main" id="{8DD48D4D-80BF-480C-9314-E689BF9F9235}"/>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19810" y="2538539"/>
            <a:ext cx="309723" cy="309723"/>
          </a:xfrm>
          <a:prstGeom prst="rect">
            <a:avLst/>
          </a:prstGeom>
        </p:spPr>
      </p:pic>
      <p:pic>
        <p:nvPicPr>
          <p:cNvPr id="95" name="Graphic 94">
            <a:extLst>
              <a:ext uri="{FF2B5EF4-FFF2-40B4-BE49-F238E27FC236}">
                <a16:creationId xmlns:a16="http://schemas.microsoft.com/office/drawing/2014/main" id="{F98ABA06-0E5E-43F3-B6D5-D2EC5E3E87FC}"/>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248294" y="2538539"/>
            <a:ext cx="309723" cy="309723"/>
          </a:xfrm>
          <a:prstGeom prst="rect">
            <a:avLst/>
          </a:prstGeom>
        </p:spPr>
      </p:pic>
      <p:pic>
        <p:nvPicPr>
          <p:cNvPr id="97" name="Graphic 96">
            <a:extLst>
              <a:ext uri="{FF2B5EF4-FFF2-40B4-BE49-F238E27FC236}">
                <a16:creationId xmlns:a16="http://schemas.microsoft.com/office/drawing/2014/main" id="{D09A312F-04D9-4DE1-8CA8-350FB286B571}"/>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2076778" y="2538539"/>
            <a:ext cx="309723" cy="309723"/>
          </a:xfrm>
          <a:prstGeom prst="rect">
            <a:avLst/>
          </a:prstGeom>
        </p:spPr>
      </p:pic>
      <p:pic>
        <p:nvPicPr>
          <p:cNvPr id="99" name="Graphic 98">
            <a:extLst>
              <a:ext uri="{FF2B5EF4-FFF2-40B4-BE49-F238E27FC236}">
                <a16:creationId xmlns:a16="http://schemas.microsoft.com/office/drawing/2014/main" id="{595BC9F1-CABD-4E1D-8091-6841C27D16B2}"/>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905262" y="2538539"/>
            <a:ext cx="309723" cy="309723"/>
          </a:xfrm>
          <a:prstGeom prst="rect">
            <a:avLst/>
          </a:prstGeom>
        </p:spPr>
      </p:pic>
      <p:pic>
        <p:nvPicPr>
          <p:cNvPr id="101" name="Graphic 100">
            <a:extLst>
              <a:ext uri="{FF2B5EF4-FFF2-40B4-BE49-F238E27FC236}">
                <a16:creationId xmlns:a16="http://schemas.microsoft.com/office/drawing/2014/main" id="{52086D41-BBB9-4E1C-918D-7F64BA393866}"/>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733746" y="2538539"/>
            <a:ext cx="309723" cy="309723"/>
          </a:xfrm>
          <a:prstGeom prst="rect">
            <a:avLst/>
          </a:prstGeom>
        </p:spPr>
      </p:pic>
      <p:pic>
        <p:nvPicPr>
          <p:cNvPr id="103" name="Graphic 102">
            <a:extLst>
              <a:ext uri="{FF2B5EF4-FFF2-40B4-BE49-F238E27FC236}">
                <a16:creationId xmlns:a16="http://schemas.microsoft.com/office/drawing/2014/main" id="{DB835BFE-30C1-4D95-916B-0C3F938403D6}"/>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562230" y="2544298"/>
            <a:ext cx="309723" cy="251650"/>
          </a:xfrm>
          <a:prstGeom prst="rect">
            <a:avLst/>
          </a:prstGeom>
        </p:spPr>
      </p:pic>
      <p:pic>
        <p:nvPicPr>
          <p:cNvPr id="105" name="Graphic 104">
            <a:extLst>
              <a:ext uri="{FF2B5EF4-FFF2-40B4-BE49-F238E27FC236}">
                <a16:creationId xmlns:a16="http://schemas.microsoft.com/office/drawing/2014/main" id="{7A9350B4-6EEE-4FC8-8991-DC55D99ED0E1}"/>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390714" y="2544298"/>
            <a:ext cx="309723" cy="251650"/>
          </a:xfrm>
          <a:prstGeom prst="rect">
            <a:avLst/>
          </a:prstGeom>
        </p:spPr>
      </p:pic>
      <p:pic>
        <p:nvPicPr>
          <p:cNvPr id="107" name="Graphic 106">
            <a:extLst>
              <a:ext uri="{FF2B5EF4-FFF2-40B4-BE49-F238E27FC236}">
                <a16:creationId xmlns:a16="http://schemas.microsoft.com/office/drawing/2014/main" id="{F00B2814-BA94-401F-AAA8-724CF9F57344}"/>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219199" y="2546215"/>
            <a:ext cx="309724" cy="232293"/>
          </a:xfrm>
          <a:prstGeom prst="rect">
            <a:avLst/>
          </a:prstGeom>
        </p:spPr>
      </p:pic>
      <p:pic>
        <p:nvPicPr>
          <p:cNvPr id="109" name="Graphic 108">
            <a:extLst>
              <a:ext uri="{FF2B5EF4-FFF2-40B4-BE49-F238E27FC236}">
                <a16:creationId xmlns:a16="http://schemas.microsoft.com/office/drawing/2014/main" id="{DD882F4A-EF2A-41E6-889E-DD1E37B864D0}"/>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11662736" y="2538540"/>
            <a:ext cx="203256" cy="309724"/>
          </a:xfrm>
          <a:prstGeom prst="rect">
            <a:avLst/>
          </a:prstGeom>
        </p:spPr>
      </p:pic>
      <p:pic>
        <p:nvPicPr>
          <p:cNvPr id="111" name="Graphic 110">
            <a:extLst>
              <a:ext uri="{FF2B5EF4-FFF2-40B4-BE49-F238E27FC236}">
                <a16:creationId xmlns:a16="http://schemas.microsoft.com/office/drawing/2014/main" id="{C287FB32-C43A-403F-9F0F-70F31519DD2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047682" y="2538539"/>
            <a:ext cx="309723" cy="309723"/>
          </a:xfrm>
          <a:prstGeom prst="rect">
            <a:avLst/>
          </a:prstGeom>
        </p:spPr>
      </p:pic>
      <p:pic>
        <p:nvPicPr>
          <p:cNvPr id="113" name="Graphic 112">
            <a:extLst>
              <a:ext uri="{FF2B5EF4-FFF2-40B4-BE49-F238E27FC236}">
                <a16:creationId xmlns:a16="http://schemas.microsoft.com/office/drawing/2014/main" id="{3BEBF669-39AC-4DCB-815D-A9D43F7CEBD0}"/>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7876166" y="2538539"/>
            <a:ext cx="309723" cy="309723"/>
          </a:xfrm>
          <a:prstGeom prst="rect">
            <a:avLst/>
          </a:prstGeom>
        </p:spPr>
      </p:pic>
      <p:pic>
        <p:nvPicPr>
          <p:cNvPr id="115" name="Graphic 114">
            <a:extLst>
              <a:ext uri="{FF2B5EF4-FFF2-40B4-BE49-F238E27FC236}">
                <a16:creationId xmlns:a16="http://schemas.microsoft.com/office/drawing/2014/main" id="{80134C46-03DB-40D3-8E82-0D82FEF7457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11012450" y="2538539"/>
            <a:ext cx="212935" cy="309723"/>
          </a:xfrm>
          <a:prstGeom prst="rect">
            <a:avLst/>
          </a:prstGeom>
        </p:spPr>
      </p:pic>
      <p:pic>
        <p:nvPicPr>
          <p:cNvPr id="117" name="Graphic 116">
            <a:extLst>
              <a:ext uri="{FF2B5EF4-FFF2-40B4-BE49-F238E27FC236}">
                <a16:creationId xmlns:a16="http://schemas.microsoft.com/office/drawing/2014/main" id="{75A73D1A-8AA0-4C27-AFCC-F96DAFFBD105}"/>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331103" y="2538539"/>
            <a:ext cx="232292" cy="309723"/>
          </a:xfrm>
          <a:prstGeom prst="rect">
            <a:avLst/>
          </a:prstGeom>
        </p:spPr>
      </p:pic>
      <p:pic>
        <p:nvPicPr>
          <p:cNvPr id="119" name="Graphic 118">
            <a:extLst>
              <a:ext uri="{FF2B5EF4-FFF2-40B4-BE49-F238E27FC236}">
                <a16:creationId xmlns:a16="http://schemas.microsoft.com/office/drawing/2014/main" id="{9491E8E0-6690-40F8-9C5D-C67F1F1D0F5A}"/>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8704650" y="2538539"/>
            <a:ext cx="309723" cy="309723"/>
          </a:xfrm>
          <a:prstGeom prst="rect">
            <a:avLst/>
          </a:prstGeom>
        </p:spPr>
      </p:pic>
      <p:pic>
        <p:nvPicPr>
          <p:cNvPr id="121" name="Graphic 120">
            <a:extLst>
              <a:ext uri="{FF2B5EF4-FFF2-40B4-BE49-F238E27FC236}">
                <a16:creationId xmlns:a16="http://schemas.microsoft.com/office/drawing/2014/main" id="{E85D6517-B195-4CDC-8474-7934650EDB8F}"/>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9533134" y="2538539"/>
            <a:ext cx="309723" cy="309723"/>
          </a:xfrm>
          <a:prstGeom prst="rect">
            <a:avLst/>
          </a:prstGeom>
        </p:spPr>
      </p:pic>
      <p:pic>
        <p:nvPicPr>
          <p:cNvPr id="123" name="Graphic 122">
            <a:extLst>
              <a:ext uri="{FF2B5EF4-FFF2-40B4-BE49-F238E27FC236}">
                <a16:creationId xmlns:a16="http://schemas.microsoft.com/office/drawing/2014/main" id="{8B0238AC-BA34-401A-AD98-271DF53F46C0}"/>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19810" y="3274332"/>
            <a:ext cx="309723" cy="309723"/>
          </a:xfrm>
          <a:prstGeom prst="rect">
            <a:avLst/>
          </a:prstGeom>
        </p:spPr>
      </p:pic>
      <p:pic>
        <p:nvPicPr>
          <p:cNvPr id="125" name="Graphic 124">
            <a:extLst>
              <a:ext uri="{FF2B5EF4-FFF2-40B4-BE49-F238E27FC236}">
                <a16:creationId xmlns:a16="http://schemas.microsoft.com/office/drawing/2014/main" id="{6F5465DB-561D-4A13-B9A5-68BB089EBD5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1769010" y="3274332"/>
            <a:ext cx="135504" cy="309723"/>
          </a:xfrm>
          <a:prstGeom prst="rect">
            <a:avLst/>
          </a:prstGeom>
        </p:spPr>
      </p:pic>
      <p:pic>
        <p:nvPicPr>
          <p:cNvPr id="127" name="Graphic 126">
            <a:extLst>
              <a:ext uri="{FF2B5EF4-FFF2-40B4-BE49-F238E27FC236}">
                <a16:creationId xmlns:a16="http://schemas.microsoft.com/office/drawing/2014/main" id="{9749C381-002E-4BBE-AD93-A7E05D4FAF1B}"/>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242845" y="3278170"/>
            <a:ext cx="309723" cy="271008"/>
          </a:xfrm>
          <a:prstGeom prst="rect">
            <a:avLst/>
          </a:prstGeom>
        </p:spPr>
      </p:pic>
      <p:pic>
        <p:nvPicPr>
          <p:cNvPr id="129" name="Graphic 128">
            <a:extLst>
              <a:ext uri="{FF2B5EF4-FFF2-40B4-BE49-F238E27FC236}">
                <a16:creationId xmlns:a16="http://schemas.microsoft.com/office/drawing/2014/main" id="{A9A179F8-F1C5-4E02-AC60-BB3F840FACB3}"/>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065880" y="3274332"/>
            <a:ext cx="309723" cy="309723"/>
          </a:xfrm>
          <a:prstGeom prst="rect">
            <a:avLst/>
          </a:prstGeom>
        </p:spPr>
      </p:pic>
      <p:pic>
        <p:nvPicPr>
          <p:cNvPr id="131" name="Graphic 130">
            <a:extLst>
              <a:ext uri="{FF2B5EF4-FFF2-40B4-BE49-F238E27FC236}">
                <a16:creationId xmlns:a16="http://schemas.microsoft.com/office/drawing/2014/main" id="{255B0E77-A1A6-47D1-9D5D-9CA20C62D59B}"/>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2888915" y="3283929"/>
            <a:ext cx="309723" cy="212935"/>
          </a:xfrm>
          <a:prstGeom prst="rect">
            <a:avLst/>
          </a:prstGeom>
        </p:spPr>
      </p:pic>
      <p:pic>
        <p:nvPicPr>
          <p:cNvPr id="133" name="Graphic 132">
            <a:extLst>
              <a:ext uri="{FF2B5EF4-FFF2-40B4-BE49-F238E27FC236}">
                <a16:creationId xmlns:a16="http://schemas.microsoft.com/office/drawing/2014/main" id="{73CFF381-8ABB-4CA5-AAC8-9183AA2EE2CC}"/>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711950" y="3274332"/>
            <a:ext cx="309723" cy="309723"/>
          </a:xfrm>
          <a:prstGeom prst="rect">
            <a:avLst/>
          </a:prstGeom>
        </p:spPr>
      </p:pic>
      <p:pic>
        <p:nvPicPr>
          <p:cNvPr id="135" name="Graphic 134">
            <a:extLst>
              <a:ext uri="{FF2B5EF4-FFF2-40B4-BE49-F238E27FC236}">
                <a16:creationId xmlns:a16="http://schemas.microsoft.com/office/drawing/2014/main" id="{CBFBB464-0A01-4AA0-A6AD-7C1B45A8D178}"/>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4534985" y="3274332"/>
            <a:ext cx="309723" cy="309723"/>
          </a:xfrm>
          <a:prstGeom prst="rect">
            <a:avLst/>
          </a:prstGeom>
        </p:spPr>
      </p:pic>
      <p:pic>
        <p:nvPicPr>
          <p:cNvPr id="137" name="Graphic 136">
            <a:extLst>
              <a:ext uri="{FF2B5EF4-FFF2-40B4-BE49-F238E27FC236}">
                <a16:creationId xmlns:a16="http://schemas.microsoft.com/office/drawing/2014/main" id="{B1635AC1-8A98-4FC2-9558-2682D3184DE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358020" y="3274332"/>
            <a:ext cx="309723" cy="309723"/>
          </a:xfrm>
          <a:prstGeom prst="rect">
            <a:avLst/>
          </a:prstGeom>
        </p:spPr>
      </p:pic>
      <p:pic>
        <p:nvPicPr>
          <p:cNvPr id="139" name="Graphic 138">
            <a:extLst>
              <a:ext uri="{FF2B5EF4-FFF2-40B4-BE49-F238E27FC236}">
                <a16:creationId xmlns:a16="http://schemas.microsoft.com/office/drawing/2014/main" id="{A4391D46-82DE-4F3B-A9C2-668CE1880361}"/>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0288602" y="3274332"/>
            <a:ext cx="290365" cy="309723"/>
          </a:xfrm>
          <a:prstGeom prst="rect">
            <a:avLst/>
          </a:prstGeom>
        </p:spPr>
      </p:pic>
      <p:pic>
        <p:nvPicPr>
          <p:cNvPr id="141" name="Graphic 140">
            <a:extLst>
              <a:ext uri="{FF2B5EF4-FFF2-40B4-BE49-F238E27FC236}">
                <a16:creationId xmlns:a16="http://schemas.microsoft.com/office/drawing/2014/main" id="{59D45EE7-6C1B-4617-A09F-381DA55480B6}"/>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6181055" y="3274332"/>
            <a:ext cx="309723" cy="309723"/>
          </a:xfrm>
          <a:prstGeom prst="rect">
            <a:avLst/>
          </a:prstGeom>
        </p:spPr>
      </p:pic>
      <p:pic>
        <p:nvPicPr>
          <p:cNvPr id="143" name="Graphic 142">
            <a:extLst>
              <a:ext uri="{FF2B5EF4-FFF2-40B4-BE49-F238E27FC236}">
                <a16:creationId xmlns:a16="http://schemas.microsoft.com/office/drawing/2014/main" id="{1A7DBF6C-FB4A-4554-8B88-6E3DC38BA03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7004090" y="3274332"/>
            <a:ext cx="309723" cy="309723"/>
          </a:xfrm>
          <a:prstGeom prst="rect">
            <a:avLst/>
          </a:prstGeom>
        </p:spPr>
      </p:pic>
      <p:pic>
        <p:nvPicPr>
          <p:cNvPr id="145" name="Graphic 144">
            <a:extLst>
              <a:ext uri="{FF2B5EF4-FFF2-40B4-BE49-F238E27FC236}">
                <a16:creationId xmlns:a16="http://schemas.microsoft.com/office/drawing/2014/main" id="{1FB69A48-4BDA-4532-87B0-84D1F9878587}"/>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7827125" y="3274332"/>
            <a:ext cx="309723" cy="309723"/>
          </a:xfrm>
          <a:prstGeom prst="rect">
            <a:avLst/>
          </a:prstGeom>
        </p:spPr>
      </p:pic>
      <p:pic>
        <p:nvPicPr>
          <p:cNvPr id="147" name="Graphic 146">
            <a:extLst>
              <a:ext uri="{FF2B5EF4-FFF2-40B4-BE49-F238E27FC236}">
                <a16:creationId xmlns:a16="http://schemas.microsoft.com/office/drawing/2014/main" id="{A4954D00-4942-4F79-BCB4-4AD7E8416B63}"/>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8650160" y="3283929"/>
            <a:ext cx="309723" cy="212935"/>
          </a:xfrm>
          <a:prstGeom prst="rect">
            <a:avLst/>
          </a:prstGeom>
        </p:spPr>
      </p:pic>
      <p:pic>
        <p:nvPicPr>
          <p:cNvPr id="149" name="Graphic 148">
            <a:extLst>
              <a:ext uri="{FF2B5EF4-FFF2-40B4-BE49-F238E27FC236}">
                <a16:creationId xmlns:a16="http://schemas.microsoft.com/office/drawing/2014/main" id="{B869A7BB-333A-4EF0-871C-DAD0AFED1C69}"/>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1069131" y="3274332"/>
            <a:ext cx="271008" cy="309723"/>
          </a:xfrm>
          <a:prstGeom prst="rect">
            <a:avLst/>
          </a:prstGeom>
        </p:spPr>
      </p:pic>
      <p:pic>
        <p:nvPicPr>
          <p:cNvPr id="151" name="Graphic 150">
            <a:extLst>
              <a:ext uri="{FF2B5EF4-FFF2-40B4-BE49-F238E27FC236}">
                <a16:creationId xmlns:a16="http://schemas.microsoft.com/office/drawing/2014/main" id="{8C140019-6350-474D-88F1-6F26B163E057}"/>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9473195" y="3274332"/>
            <a:ext cx="309723" cy="309723"/>
          </a:xfrm>
          <a:prstGeom prst="rect">
            <a:avLst/>
          </a:prstGeom>
        </p:spPr>
      </p:pic>
      <p:pic>
        <p:nvPicPr>
          <p:cNvPr id="153" name="Graphic 152">
            <a:extLst>
              <a:ext uri="{FF2B5EF4-FFF2-40B4-BE49-F238E27FC236}">
                <a16:creationId xmlns:a16="http://schemas.microsoft.com/office/drawing/2014/main" id="{ADBCC19F-3D19-4A75-9BDF-25A6BEA83E04}"/>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16541" y="3969821"/>
            <a:ext cx="309723" cy="309723"/>
          </a:xfrm>
          <a:prstGeom prst="rect">
            <a:avLst/>
          </a:prstGeom>
        </p:spPr>
      </p:pic>
      <p:pic>
        <p:nvPicPr>
          <p:cNvPr id="155" name="Graphic 154">
            <a:extLst>
              <a:ext uri="{FF2B5EF4-FFF2-40B4-BE49-F238E27FC236}">
                <a16:creationId xmlns:a16="http://schemas.microsoft.com/office/drawing/2014/main" id="{23823703-ABD7-435A-8930-8349B368628C}"/>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241756" y="3969821"/>
            <a:ext cx="309723" cy="309723"/>
          </a:xfrm>
          <a:prstGeom prst="rect">
            <a:avLst/>
          </a:prstGeom>
        </p:spPr>
      </p:pic>
      <p:pic>
        <p:nvPicPr>
          <p:cNvPr id="157" name="Graphic 156">
            <a:extLst>
              <a:ext uri="{FF2B5EF4-FFF2-40B4-BE49-F238E27FC236}">
                <a16:creationId xmlns:a16="http://schemas.microsoft.com/office/drawing/2014/main" id="{41E035E5-676B-46C2-8D88-2D15825DFDED}"/>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066971" y="3969821"/>
            <a:ext cx="309723" cy="309723"/>
          </a:xfrm>
          <a:prstGeom prst="rect">
            <a:avLst/>
          </a:prstGeom>
        </p:spPr>
      </p:pic>
      <p:pic>
        <p:nvPicPr>
          <p:cNvPr id="159" name="Graphic 158">
            <a:extLst>
              <a:ext uri="{FF2B5EF4-FFF2-40B4-BE49-F238E27FC236}">
                <a16:creationId xmlns:a16="http://schemas.microsoft.com/office/drawing/2014/main" id="{BE78E67D-854B-44B6-BD6C-637EBC6AA61B}"/>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892187" y="3977497"/>
            <a:ext cx="309724" cy="232293"/>
          </a:xfrm>
          <a:prstGeom prst="rect">
            <a:avLst/>
          </a:prstGeom>
        </p:spPr>
      </p:pic>
      <p:pic>
        <p:nvPicPr>
          <p:cNvPr id="161" name="Graphic 160">
            <a:extLst>
              <a:ext uri="{FF2B5EF4-FFF2-40B4-BE49-F238E27FC236}">
                <a16:creationId xmlns:a16="http://schemas.microsoft.com/office/drawing/2014/main" id="{D4F9DE73-F557-44D0-A723-68669133A9FE}"/>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717401" y="3973659"/>
            <a:ext cx="309723" cy="271008"/>
          </a:xfrm>
          <a:prstGeom prst="rect">
            <a:avLst/>
          </a:prstGeom>
        </p:spPr>
      </p:pic>
      <p:pic>
        <p:nvPicPr>
          <p:cNvPr id="163" name="Graphic 162">
            <a:extLst>
              <a:ext uri="{FF2B5EF4-FFF2-40B4-BE49-F238E27FC236}">
                <a16:creationId xmlns:a16="http://schemas.microsoft.com/office/drawing/2014/main" id="{BEACD800-ED73-400D-A186-A5BBBE4D95D8}"/>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9478649" y="3969821"/>
            <a:ext cx="271008" cy="309723"/>
          </a:xfrm>
          <a:prstGeom prst="rect">
            <a:avLst/>
          </a:prstGeom>
        </p:spPr>
      </p:pic>
      <p:pic>
        <p:nvPicPr>
          <p:cNvPr id="165" name="Graphic 164">
            <a:extLst>
              <a:ext uri="{FF2B5EF4-FFF2-40B4-BE49-F238E27FC236}">
                <a16:creationId xmlns:a16="http://schemas.microsoft.com/office/drawing/2014/main" id="{1D6DF33A-7CB1-4257-8F2D-BC5D00E5B1D9}"/>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4542617" y="3965982"/>
            <a:ext cx="309724" cy="348439"/>
          </a:xfrm>
          <a:prstGeom prst="rect">
            <a:avLst/>
          </a:prstGeom>
        </p:spPr>
      </p:pic>
      <p:pic>
        <p:nvPicPr>
          <p:cNvPr id="167" name="Graphic 166">
            <a:extLst>
              <a:ext uri="{FF2B5EF4-FFF2-40B4-BE49-F238E27FC236}">
                <a16:creationId xmlns:a16="http://schemas.microsoft.com/office/drawing/2014/main" id="{569AD309-02A9-4C83-B7FC-9DE0DDA24C20}"/>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367831" y="3969821"/>
            <a:ext cx="309723" cy="309723"/>
          </a:xfrm>
          <a:prstGeom prst="rect">
            <a:avLst/>
          </a:prstGeom>
        </p:spPr>
      </p:pic>
      <p:pic>
        <p:nvPicPr>
          <p:cNvPr id="169" name="Graphic 168">
            <a:extLst>
              <a:ext uri="{FF2B5EF4-FFF2-40B4-BE49-F238E27FC236}">
                <a16:creationId xmlns:a16="http://schemas.microsoft.com/office/drawing/2014/main" id="{5AF4B75C-F663-4764-89AC-1D9050DBAAA1}"/>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11652391" y="3969821"/>
            <a:ext cx="212935" cy="309723"/>
          </a:xfrm>
          <a:prstGeom prst="rect">
            <a:avLst/>
          </a:prstGeom>
        </p:spPr>
      </p:pic>
      <p:pic>
        <p:nvPicPr>
          <p:cNvPr id="171" name="Graphic 170">
            <a:extLst>
              <a:ext uri="{FF2B5EF4-FFF2-40B4-BE49-F238E27FC236}">
                <a16:creationId xmlns:a16="http://schemas.microsoft.com/office/drawing/2014/main" id="{19AA02A5-7BA6-470E-95BD-FB54165298FB}"/>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10234110" y="3969821"/>
            <a:ext cx="271008" cy="309723"/>
          </a:xfrm>
          <a:prstGeom prst="rect">
            <a:avLst/>
          </a:prstGeom>
        </p:spPr>
      </p:pic>
      <p:pic>
        <p:nvPicPr>
          <p:cNvPr id="173" name="Graphic 172">
            <a:extLst>
              <a:ext uri="{FF2B5EF4-FFF2-40B4-BE49-F238E27FC236}">
                <a16:creationId xmlns:a16="http://schemas.microsoft.com/office/drawing/2014/main" id="{CBFC78B6-154A-41B7-9E80-83B7CB40E829}"/>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10974313" y="3969821"/>
            <a:ext cx="232292" cy="309723"/>
          </a:xfrm>
          <a:prstGeom prst="rect">
            <a:avLst/>
          </a:prstGeom>
        </p:spPr>
      </p:pic>
      <p:pic>
        <p:nvPicPr>
          <p:cNvPr id="175" name="Graphic 174">
            <a:extLst>
              <a:ext uri="{FF2B5EF4-FFF2-40B4-BE49-F238E27FC236}">
                <a16:creationId xmlns:a16="http://schemas.microsoft.com/office/drawing/2014/main" id="{F67234C8-7D07-42BE-AA2E-1419BC049225}"/>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6193046" y="3969821"/>
            <a:ext cx="309723" cy="309723"/>
          </a:xfrm>
          <a:prstGeom prst="rect">
            <a:avLst/>
          </a:prstGeom>
        </p:spPr>
      </p:pic>
      <p:pic>
        <p:nvPicPr>
          <p:cNvPr id="177" name="Graphic 176">
            <a:extLst>
              <a:ext uri="{FF2B5EF4-FFF2-40B4-BE49-F238E27FC236}">
                <a16:creationId xmlns:a16="http://schemas.microsoft.com/office/drawing/2014/main" id="{3ACCAC89-B074-4987-BD94-1728262BE611}"/>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7018261" y="3969821"/>
            <a:ext cx="309723" cy="309723"/>
          </a:xfrm>
          <a:prstGeom prst="rect">
            <a:avLst/>
          </a:prstGeom>
        </p:spPr>
      </p:pic>
      <p:pic>
        <p:nvPicPr>
          <p:cNvPr id="179" name="Graphic 178">
            <a:extLst>
              <a:ext uri="{FF2B5EF4-FFF2-40B4-BE49-F238E27FC236}">
                <a16:creationId xmlns:a16="http://schemas.microsoft.com/office/drawing/2014/main" id="{BB0FD4AF-2E72-4086-9DE4-ADB4B2C94484}"/>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7843476" y="3969821"/>
            <a:ext cx="309723" cy="309723"/>
          </a:xfrm>
          <a:prstGeom prst="rect">
            <a:avLst/>
          </a:prstGeom>
        </p:spPr>
      </p:pic>
      <p:pic>
        <p:nvPicPr>
          <p:cNvPr id="181" name="Graphic 180">
            <a:extLst>
              <a:ext uri="{FF2B5EF4-FFF2-40B4-BE49-F238E27FC236}">
                <a16:creationId xmlns:a16="http://schemas.microsoft.com/office/drawing/2014/main" id="{9F467856-D35F-4865-AB75-B2071521B6D0}"/>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8668691" y="3979418"/>
            <a:ext cx="309723" cy="212935"/>
          </a:xfrm>
          <a:prstGeom prst="rect">
            <a:avLst/>
          </a:prstGeom>
        </p:spPr>
      </p:pic>
      <p:pic>
        <p:nvPicPr>
          <p:cNvPr id="183" name="Graphic 182">
            <a:extLst>
              <a:ext uri="{FF2B5EF4-FFF2-40B4-BE49-F238E27FC236}">
                <a16:creationId xmlns:a16="http://schemas.microsoft.com/office/drawing/2014/main" id="{B548D2FC-270B-40B7-995B-8E50AC24BF5F}"/>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1710150" y="4707565"/>
            <a:ext cx="154862" cy="309724"/>
          </a:xfrm>
          <a:prstGeom prst="rect">
            <a:avLst/>
          </a:prstGeom>
        </p:spPr>
      </p:pic>
      <p:pic>
        <p:nvPicPr>
          <p:cNvPr id="185" name="Graphic 184">
            <a:extLst>
              <a:ext uri="{FF2B5EF4-FFF2-40B4-BE49-F238E27FC236}">
                <a16:creationId xmlns:a16="http://schemas.microsoft.com/office/drawing/2014/main" id="{A9E460C6-06BC-4E1B-9233-4CDF642F5AB9}"/>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440518" y="4707565"/>
            <a:ext cx="309723" cy="309723"/>
          </a:xfrm>
          <a:prstGeom prst="rect">
            <a:avLst/>
          </a:prstGeom>
        </p:spPr>
      </p:pic>
      <p:pic>
        <p:nvPicPr>
          <p:cNvPr id="187" name="Graphic 186">
            <a:extLst>
              <a:ext uri="{FF2B5EF4-FFF2-40B4-BE49-F238E27FC236}">
                <a16:creationId xmlns:a16="http://schemas.microsoft.com/office/drawing/2014/main" id="{ACFF3CE8-0433-4AA3-AE82-68882E3D50EE}"/>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289710" y="4707565"/>
            <a:ext cx="309723" cy="309723"/>
          </a:xfrm>
          <a:prstGeom prst="rect">
            <a:avLst/>
          </a:prstGeom>
        </p:spPr>
      </p:pic>
      <p:pic>
        <p:nvPicPr>
          <p:cNvPr id="189" name="Graphic 188">
            <a:extLst>
              <a:ext uri="{FF2B5EF4-FFF2-40B4-BE49-F238E27FC236}">
                <a16:creationId xmlns:a16="http://schemas.microsoft.com/office/drawing/2014/main" id="{E2A3FAC7-CB9A-46A2-BCDC-BFD2584F173D}"/>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9646488" y="4707565"/>
            <a:ext cx="232292" cy="309723"/>
          </a:xfrm>
          <a:prstGeom prst="rect">
            <a:avLst/>
          </a:prstGeom>
        </p:spPr>
      </p:pic>
      <p:pic>
        <p:nvPicPr>
          <p:cNvPr id="191" name="Graphic 190">
            <a:extLst>
              <a:ext uri="{FF2B5EF4-FFF2-40B4-BE49-F238E27FC236}">
                <a16:creationId xmlns:a16="http://schemas.microsoft.com/office/drawing/2014/main" id="{2D720E57-B665-4D0A-902E-833FB9CB0D25}"/>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2138902" y="4707565"/>
            <a:ext cx="309723" cy="309723"/>
          </a:xfrm>
          <a:prstGeom prst="rect">
            <a:avLst/>
          </a:prstGeom>
        </p:spPr>
      </p:pic>
      <p:pic>
        <p:nvPicPr>
          <p:cNvPr id="193" name="Graphic 192">
            <a:extLst>
              <a:ext uri="{FF2B5EF4-FFF2-40B4-BE49-F238E27FC236}">
                <a16:creationId xmlns:a16="http://schemas.microsoft.com/office/drawing/2014/main" id="{82E3717C-197B-43D0-B665-23263A55F6EE}"/>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988094" y="4719080"/>
            <a:ext cx="309723" cy="193577"/>
          </a:xfrm>
          <a:prstGeom prst="rect">
            <a:avLst/>
          </a:prstGeom>
        </p:spPr>
      </p:pic>
      <p:pic>
        <p:nvPicPr>
          <p:cNvPr id="195" name="Graphic 194">
            <a:extLst>
              <a:ext uri="{FF2B5EF4-FFF2-40B4-BE49-F238E27FC236}">
                <a16:creationId xmlns:a16="http://schemas.microsoft.com/office/drawing/2014/main" id="{9DE28BA5-C465-4589-91DE-31BE7414E87E}"/>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3837286" y="4707565"/>
            <a:ext cx="309723" cy="309723"/>
          </a:xfrm>
          <a:prstGeom prst="rect">
            <a:avLst/>
          </a:prstGeom>
        </p:spPr>
      </p:pic>
      <p:pic>
        <p:nvPicPr>
          <p:cNvPr id="197" name="Graphic 196">
            <a:extLst>
              <a:ext uri="{FF2B5EF4-FFF2-40B4-BE49-F238E27FC236}">
                <a16:creationId xmlns:a16="http://schemas.microsoft.com/office/drawing/2014/main" id="{9E5897E9-0C15-4045-90A3-25D1EFF32902}"/>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4686478" y="4707565"/>
            <a:ext cx="309723" cy="309723"/>
          </a:xfrm>
          <a:prstGeom prst="rect">
            <a:avLst/>
          </a:prstGeom>
        </p:spPr>
      </p:pic>
      <p:pic>
        <p:nvPicPr>
          <p:cNvPr id="199" name="Graphic 198">
            <a:extLst>
              <a:ext uri="{FF2B5EF4-FFF2-40B4-BE49-F238E27FC236}">
                <a16:creationId xmlns:a16="http://schemas.microsoft.com/office/drawing/2014/main" id="{085F6375-A34A-4366-B682-1F783F4ADA93}"/>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11058229" y="4707565"/>
            <a:ext cx="212935" cy="309723"/>
          </a:xfrm>
          <a:prstGeom prst="rect">
            <a:avLst/>
          </a:prstGeom>
        </p:spPr>
      </p:pic>
      <p:pic>
        <p:nvPicPr>
          <p:cNvPr id="201" name="Graphic 200">
            <a:extLst>
              <a:ext uri="{FF2B5EF4-FFF2-40B4-BE49-F238E27FC236}">
                <a16:creationId xmlns:a16="http://schemas.microsoft.com/office/drawing/2014/main" id="{425006D9-1FAB-450C-864E-AD9033F2079F}"/>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8909556" y="4707565"/>
            <a:ext cx="251650" cy="309723"/>
          </a:xfrm>
          <a:prstGeom prst="rect">
            <a:avLst/>
          </a:prstGeom>
        </p:spPr>
      </p:pic>
      <p:pic>
        <p:nvPicPr>
          <p:cNvPr id="203" name="Graphic 202">
            <a:extLst>
              <a:ext uri="{FF2B5EF4-FFF2-40B4-BE49-F238E27FC236}">
                <a16:creationId xmlns:a16="http://schemas.microsoft.com/office/drawing/2014/main" id="{AC670FA2-3D91-4E43-AE23-1E3D775D634E}"/>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5535670" y="4707565"/>
            <a:ext cx="309723" cy="309723"/>
          </a:xfrm>
          <a:prstGeom prst="rect">
            <a:avLst/>
          </a:prstGeom>
        </p:spPr>
      </p:pic>
      <p:pic>
        <p:nvPicPr>
          <p:cNvPr id="205" name="Graphic 204">
            <a:extLst>
              <a:ext uri="{FF2B5EF4-FFF2-40B4-BE49-F238E27FC236}">
                <a16:creationId xmlns:a16="http://schemas.microsoft.com/office/drawing/2014/main" id="{86A06A6C-6421-4A19-A944-AD895179165C}"/>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6384862" y="4707565"/>
            <a:ext cx="309723" cy="309723"/>
          </a:xfrm>
          <a:prstGeom prst="rect">
            <a:avLst/>
          </a:prstGeom>
        </p:spPr>
      </p:pic>
      <p:pic>
        <p:nvPicPr>
          <p:cNvPr id="207" name="Graphic 206">
            <a:extLst>
              <a:ext uri="{FF2B5EF4-FFF2-40B4-BE49-F238E27FC236}">
                <a16:creationId xmlns:a16="http://schemas.microsoft.com/office/drawing/2014/main" id="{221CA3B7-3824-45F9-91C0-3F622524EBCA}"/>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7234055" y="4719080"/>
            <a:ext cx="309723" cy="193577"/>
          </a:xfrm>
          <a:prstGeom prst="rect">
            <a:avLst/>
          </a:prstGeom>
        </p:spPr>
      </p:pic>
      <p:pic>
        <p:nvPicPr>
          <p:cNvPr id="209" name="Graphic 208">
            <a:extLst>
              <a:ext uri="{FF2B5EF4-FFF2-40B4-BE49-F238E27FC236}">
                <a16:creationId xmlns:a16="http://schemas.microsoft.com/office/drawing/2014/main" id="{026F225F-7915-442A-B2C8-A2767F18C52E}"/>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8083248" y="4711403"/>
            <a:ext cx="309723" cy="271008"/>
          </a:xfrm>
          <a:prstGeom prst="rect">
            <a:avLst/>
          </a:prstGeom>
        </p:spPr>
      </p:pic>
      <p:pic>
        <p:nvPicPr>
          <p:cNvPr id="211" name="Graphic 210">
            <a:extLst>
              <a:ext uri="{FF2B5EF4-FFF2-40B4-BE49-F238E27FC236}">
                <a16:creationId xmlns:a16="http://schemas.microsoft.com/office/drawing/2014/main" id="{ABD54E89-39F2-4D42-8CB8-2B90BCA65F39}"/>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0356173" y="4707565"/>
            <a:ext cx="232292" cy="309723"/>
          </a:xfrm>
          <a:prstGeom prst="rect">
            <a:avLst/>
          </a:prstGeom>
        </p:spPr>
      </p:pic>
      <p:pic>
        <p:nvPicPr>
          <p:cNvPr id="213" name="Graphic 212">
            <a:extLst>
              <a:ext uri="{FF2B5EF4-FFF2-40B4-BE49-F238E27FC236}">
                <a16:creationId xmlns:a16="http://schemas.microsoft.com/office/drawing/2014/main" id="{6BB2EC67-A03C-495B-95C9-D69E11ED9CCB}"/>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425260" y="5386290"/>
            <a:ext cx="309723" cy="251650"/>
          </a:xfrm>
          <a:prstGeom prst="rect">
            <a:avLst/>
          </a:prstGeom>
        </p:spPr>
      </p:pic>
      <p:pic>
        <p:nvPicPr>
          <p:cNvPr id="215" name="Graphic 214">
            <a:extLst>
              <a:ext uri="{FF2B5EF4-FFF2-40B4-BE49-F238E27FC236}">
                <a16:creationId xmlns:a16="http://schemas.microsoft.com/office/drawing/2014/main" id="{566C3DFF-FBD7-46E3-98B6-9EC03AFBB5C1}"/>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259194" y="5386290"/>
            <a:ext cx="309723" cy="251650"/>
          </a:xfrm>
          <a:prstGeom prst="rect">
            <a:avLst/>
          </a:prstGeom>
        </p:spPr>
      </p:pic>
      <p:pic>
        <p:nvPicPr>
          <p:cNvPr id="217" name="Graphic 216">
            <a:extLst>
              <a:ext uri="{FF2B5EF4-FFF2-40B4-BE49-F238E27FC236}">
                <a16:creationId xmlns:a16="http://schemas.microsoft.com/office/drawing/2014/main" id="{F653BAF7-9EAB-4F69-9339-3943066A3C41}"/>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0382334" y="5380531"/>
            <a:ext cx="271008" cy="309723"/>
          </a:xfrm>
          <a:prstGeom prst="rect">
            <a:avLst/>
          </a:prstGeom>
        </p:spPr>
      </p:pic>
      <p:pic>
        <p:nvPicPr>
          <p:cNvPr id="219" name="Graphic 218">
            <a:extLst>
              <a:ext uri="{FF2B5EF4-FFF2-40B4-BE49-F238E27FC236}">
                <a16:creationId xmlns:a16="http://schemas.microsoft.com/office/drawing/2014/main" id="{1662E800-A911-489B-9C10-76DA67801E8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093129" y="5382451"/>
            <a:ext cx="309724" cy="290366"/>
          </a:xfrm>
          <a:prstGeom prst="rect">
            <a:avLst/>
          </a:prstGeom>
        </p:spPr>
      </p:pic>
      <p:pic>
        <p:nvPicPr>
          <p:cNvPr id="221" name="Graphic 220">
            <a:extLst>
              <a:ext uri="{FF2B5EF4-FFF2-40B4-BE49-F238E27FC236}">
                <a16:creationId xmlns:a16="http://schemas.microsoft.com/office/drawing/2014/main" id="{9A7C6AF8-43B4-4EB3-82D7-6857A6156FFA}"/>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2927062" y="5380531"/>
            <a:ext cx="309723" cy="309723"/>
          </a:xfrm>
          <a:prstGeom prst="rect">
            <a:avLst/>
          </a:prstGeom>
        </p:spPr>
      </p:pic>
      <p:pic>
        <p:nvPicPr>
          <p:cNvPr id="223" name="Graphic 222">
            <a:extLst>
              <a:ext uri="{FF2B5EF4-FFF2-40B4-BE49-F238E27FC236}">
                <a16:creationId xmlns:a16="http://schemas.microsoft.com/office/drawing/2014/main" id="{3A6D2E93-6439-408B-BCF0-951A1357A493}"/>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3760996" y="5380531"/>
            <a:ext cx="309723" cy="309723"/>
          </a:xfrm>
          <a:prstGeom prst="rect">
            <a:avLst/>
          </a:prstGeom>
        </p:spPr>
      </p:pic>
      <p:pic>
        <p:nvPicPr>
          <p:cNvPr id="225" name="Graphic 224">
            <a:extLst>
              <a:ext uri="{FF2B5EF4-FFF2-40B4-BE49-F238E27FC236}">
                <a16:creationId xmlns:a16="http://schemas.microsoft.com/office/drawing/2014/main" id="{69525DC8-1829-41DB-B6B5-928B99CCFA37}"/>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11115997" y="5380531"/>
            <a:ext cx="193577" cy="309724"/>
          </a:xfrm>
          <a:prstGeom prst="rect">
            <a:avLst/>
          </a:prstGeom>
        </p:spPr>
      </p:pic>
      <p:pic>
        <p:nvPicPr>
          <p:cNvPr id="227" name="Graphic 226">
            <a:extLst>
              <a:ext uri="{FF2B5EF4-FFF2-40B4-BE49-F238E27FC236}">
                <a16:creationId xmlns:a16="http://schemas.microsoft.com/office/drawing/2014/main" id="{F514C66C-73BD-4097-AA53-E839131AEACA}"/>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4594930" y="5380531"/>
            <a:ext cx="309723" cy="309723"/>
          </a:xfrm>
          <a:prstGeom prst="rect">
            <a:avLst/>
          </a:prstGeom>
        </p:spPr>
      </p:pic>
      <p:pic>
        <p:nvPicPr>
          <p:cNvPr id="229" name="Graphic 228">
            <a:extLst>
              <a:ext uri="{FF2B5EF4-FFF2-40B4-BE49-F238E27FC236}">
                <a16:creationId xmlns:a16="http://schemas.microsoft.com/office/drawing/2014/main" id="{2E9205B3-968D-45CA-8A26-3C8EAC37FD6C}"/>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5428864" y="5380531"/>
            <a:ext cx="309723" cy="309723"/>
          </a:xfrm>
          <a:prstGeom prst="rect">
            <a:avLst/>
          </a:prstGeom>
        </p:spPr>
      </p:pic>
      <p:pic>
        <p:nvPicPr>
          <p:cNvPr id="231" name="Graphic 230">
            <a:extLst>
              <a:ext uri="{FF2B5EF4-FFF2-40B4-BE49-F238E27FC236}">
                <a16:creationId xmlns:a16="http://schemas.microsoft.com/office/drawing/2014/main" id="{30AFDC23-244D-4206-B74D-120BE0D0E17F}"/>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11725412" y="5380531"/>
            <a:ext cx="154862" cy="309724"/>
          </a:xfrm>
          <a:prstGeom prst="rect">
            <a:avLst/>
          </a:prstGeom>
        </p:spPr>
      </p:pic>
      <p:pic>
        <p:nvPicPr>
          <p:cNvPr id="233" name="Graphic 232">
            <a:extLst>
              <a:ext uri="{FF2B5EF4-FFF2-40B4-BE49-F238E27FC236}">
                <a16:creationId xmlns:a16="http://schemas.microsoft.com/office/drawing/2014/main" id="{79021750-AC6E-43EC-9299-BE8AAC3261B6}"/>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9590906" y="5380531"/>
            <a:ext cx="290365" cy="309723"/>
          </a:xfrm>
          <a:prstGeom prst="rect">
            <a:avLst/>
          </a:prstGeom>
        </p:spPr>
      </p:pic>
      <p:pic>
        <p:nvPicPr>
          <p:cNvPr id="235" name="Graphic 234">
            <a:extLst>
              <a:ext uri="{FF2B5EF4-FFF2-40B4-BE49-F238E27FC236}">
                <a16:creationId xmlns:a16="http://schemas.microsoft.com/office/drawing/2014/main" id="{56FC99F0-774A-41D9-8A1C-82C9457B7354}"/>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6262799" y="5382451"/>
            <a:ext cx="309724" cy="290366"/>
          </a:xfrm>
          <a:prstGeom prst="rect">
            <a:avLst/>
          </a:prstGeom>
        </p:spPr>
      </p:pic>
      <p:pic>
        <p:nvPicPr>
          <p:cNvPr id="237" name="Graphic 236">
            <a:extLst>
              <a:ext uri="{FF2B5EF4-FFF2-40B4-BE49-F238E27FC236}">
                <a16:creationId xmlns:a16="http://schemas.microsoft.com/office/drawing/2014/main" id="{D4BA0B0A-98A9-4ACD-A399-0E5158C0FABF}"/>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7096732" y="5395884"/>
            <a:ext cx="309723" cy="154862"/>
          </a:xfrm>
          <a:prstGeom prst="rect">
            <a:avLst/>
          </a:prstGeom>
        </p:spPr>
      </p:pic>
      <p:pic>
        <p:nvPicPr>
          <p:cNvPr id="239" name="Graphic 238">
            <a:extLst>
              <a:ext uri="{FF2B5EF4-FFF2-40B4-BE49-F238E27FC236}">
                <a16:creationId xmlns:a16="http://schemas.microsoft.com/office/drawing/2014/main" id="{78B1EFB2-D82E-4A92-8F6F-AC178D6AA7A8}"/>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7930667" y="5397805"/>
            <a:ext cx="309724" cy="135504"/>
          </a:xfrm>
          <a:prstGeom prst="rect">
            <a:avLst/>
          </a:prstGeom>
        </p:spPr>
      </p:pic>
      <p:pic>
        <p:nvPicPr>
          <p:cNvPr id="241" name="Graphic 240">
            <a:extLst>
              <a:ext uri="{FF2B5EF4-FFF2-40B4-BE49-F238E27FC236}">
                <a16:creationId xmlns:a16="http://schemas.microsoft.com/office/drawing/2014/main" id="{36859F2B-984C-4E22-A2A5-9D190732CFEA}"/>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8764600" y="5395884"/>
            <a:ext cx="309723" cy="154862"/>
          </a:xfrm>
          <a:prstGeom prst="rect">
            <a:avLst/>
          </a:prstGeom>
        </p:spPr>
      </p:pic>
      <p:pic>
        <p:nvPicPr>
          <p:cNvPr id="243" name="Graphic 242">
            <a:extLst>
              <a:ext uri="{FF2B5EF4-FFF2-40B4-BE49-F238E27FC236}">
                <a16:creationId xmlns:a16="http://schemas.microsoft.com/office/drawing/2014/main" id="{6D399EE0-DD3B-4D29-BBAF-D6A5E6B0D431}"/>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9706021" y="6018620"/>
            <a:ext cx="251650" cy="309723"/>
          </a:xfrm>
          <a:prstGeom prst="rect">
            <a:avLst/>
          </a:prstGeom>
        </p:spPr>
      </p:pic>
      <p:pic>
        <p:nvPicPr>
          <p:cNvPr id="245" name="Graphic 244">
            <a:extLst>
              <a:ext uri="{FF2B5EF4-FFF2-40B4-BE49-F238E27FC236}">
                <a16:creationId xmlns:a16="http://schemas.microsoft.com/office/drawing/2014/main" id="{855AC26E-A15C-4944-B77B-CDEE3F722562}"/>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054499" y="6018620"/>
            <a:ext cx="309723" cy="309723"/>
          </a:xfrm>
          <a:prstGeom prst="rect">
            <a:avLst/>
          </a:prstGeom>
        </p:spPr>
      </p:pic>
      <p:pic>
        <p:nvPicPr>
          <p:cNvPr id="247" name="Graphic 246">
            <a:extLst>
              <a:ext uri="{FF2B5EF4-FFF2-40B4-BE49-F238E27FC236}">
                <a16:creationId xmlns:a16="http://schemas.microsoft.com/office/drawing/2014/main" id="{BC24DA38-A03C-4B8B-93EE-9C0701DFC760}"/>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11041674" y="6018620"/>
            <a:ext cx="193577" cy="309724"/>
          </a:xfrm>
          <a:prstGeom prst="rect">
            <a:avLst/>
          </a:prstGeom>
        </p:spPr>
      </p:pic>
      <p:pic>
        <p:nvPicPr>
          <p:cNvPr id="249" name="Graphic 248">
            <a:extLst>
              <a:ext uri="{FF2B5EF4-FFF2-40B4-BE49-F238E27FC236}">
                <a16:creationId xmlns:a16="http://schemas.microsoft.com/office/drawing/2014/main" id="{BC006080-5ED3-4229-BDF5-B7D86A2525BC}"/>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8320230" y="6018620"/>
            <a:ext cx="271008" cy="309723"/>
          </a:xfrm>
          <a:prstGeom prst="rect">
            <a:avLst/>
          </a:prstGeom>
        </p:spPr>
      </p:pic>
      <p:pic>
        <p:nvPicPr>
          <p:cNvPr id="251" name="Graphic 250">
            <a:extLst>
              <a:ext uri="{FF2B5EF4-FFF2-40B4-BE49-F238E27FC236}">
                <a16:creationId xmlns:a16="http://schemas.microsoft.com/office/drawing/2014/main" id="{EE7A4D54-363F-45D4-AFA4-DAC9638BC322}"/>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6899563" y="6018620"/>
            <a:ext cx="290365" cy="309723"/>
          </a:xfrm>
          <a:prstGeom prst="rect">
            <a:avLst/>
          </a:prstGeom>
        </p:spPr>
      </p:pic>
      <p:pic>
        <p:nvPicPr>
          <p:cNvPr id="253" name="Graphic 252">
            <a:extLst>
              <a:ext uri="{FF2B5EF4-FFF2-40B4-BE49-F238E27FC236}">
                <a16:creationId xmlns:a16="http://schemas.microsoft.com/office/drawing/2014/main" id="{A4E778EC-AEA8-41D6-A324-85FAE946EDDB}"/>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2517672" y="6022458"/>
            <a:ext cx="309723" cy="271008"/>
          </a:xfrm>
          <a:prstGeom prst="rect">
            <a:avLst/>
          </a:prstGeom>
        </p:spPr>
      </p:pic>
      <p:pic>
        <p:nvPicPr>
          <p:cNvPr id="255" name="Graphic 254">
            <a:extLst>
              <a:ext uri="{FF2B5EF4-FFF2-40B4-BE49-F238E27FC236}">
                <a16:creationId xmlns:a16="http://schemas.microsoft.com/office/drawing/2014/main" id="{8303DD14-4D1F-4BAC-BB5D-B410056DF0AD}"/>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3980845" y="6018620"/>
            <a:ext cx="309723" cy="309723"/>
          </a:xfrm>
          <a:prstGeom prst="rect">
            <a:avLst/>
          </a:prstGeom>
        </p:spPr>
      </p:pic>
      <p:pic>
        <p:nvPicPr>
          <p:cNvPr id="257" name="Graphic 256">
            <a:extLst>
              <a:ext uri="{FF2B5EF4-FFF2-40B4-BE49-F238E27FC236}">
                <a16:creationId xmlns:a16="http://schemas.microsoft.com/office/drawing/2014/main" id="{63C83379-575A-4DF0-80AB-08B663A3C537}"/>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5444018" y="6018620"/>
            <a:ext cx="309723" cy="309723"/>
          </a:xfrm>
          <a:prstGeom prst="rect">
            <a:avLst/>
          </a:prstGeom>
        </p:spPr>
      </p:pic>
    </p:spTree>
    <p:extLst>
      <p:ext uri="{BB962C8B-B14F-4D97-AF65-F5344CB8AC3E}">
        <p14:creationId xmlns:p14="http://schemas.microsoft.com/office/powerpoint/2010/main" val="34032062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80DB134C-BF76-44A6-A7D2-FF64FBFE2C0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0869" y="1080939"/>
            <a:ext cx="380520" cy="380520"/>
          </a:xfrm>
          <a:prstGeom prst="rect">
            <a:avLst/>
          </a:prstGeom>
        </p:spPr>
      </p:pic>
      <p:pic>
        <p:nvPicPr>
          <p:cNvPr id="5" name="Graphic 4">
            <a:extLst>
              <a:ext uri="{FF2B5EF4-FFF2-40B4-BE49-F238E27FC236}">
                <a16:creationId xmlns:a16="http://schemas.microsoft.com/office/drawing/2014/main" id="{07A034FE-C559-4E3D-9CAD-83B4725C901C}"/>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26646" y="1080939"/>
            <a:ext cx="380520" cy="380520"/>
          </a:xfrm>
          <a:prstGeom prst="rect">
            <a:avLst/>
          </a:prstGeom>
        </p:spPr>
      </p:pic>
      <p:pic>
        <p:nvPicPr>
          <p:cNvPr id="7" name="Graphic 6">
            <a:extLst>
              <a:ext uri="{FF2B5EF4-FFF2-40B4-BE49-F238E27FC236}">
                <a16:creationId xmlns:a16="http://schemas.microsoft.com/office/drawing/2014/main" id="{C4F493E7-7321-40DF-9A05-AD88114FEA2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042423" y="1080939"/>
            <a:ext cx="380520" cy="380520"/>
          </a:xfrm>
          <a:prstGeom prst="rect">
            <a:avLst/>
          </a:prstGeom>
        </p:spPr>
      </p:pic>
      <p:pic>
        <p:nvPicPr>
          <p:cNvPr id="9" name="Graphic 8">
            <a:extLst>
              <a:ext uri="{FF2B5EF4-FFF2-40B4-BE49-F238E27FC236}">
                <a16:creationId xmlns:a16="http://schemas.microsoft.com/office/drawing/2014/main" id="{20E18C31-DBA4-41BD-894B-619AA52FDD7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858200" y="1080939"/>
            <a:ext cx="380520" cy="380520"/>
          </a:xfrm>
          <a:prstGeom prst="rect">
            <a:avLst/>
          </a:prstGeom>
        </p:spPr>
      </p:pic>
      <p:pic>
        <p:nvPicPr>
          <p:cNvPr id="11" name="Graphic 10">
            <a:extLst>
              <a:ext uri="{FF2B5EF4-FFF2-40B4-BE49-F238E27FC236}">
                <a16:creationId xmlns:a16="http://schemas.microsoft.com/office/drawing/2014/main" id="{E49DB0B8-4AB3-43CF-B26B-83027DA5DBB8}"/>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937085" y="1080940"/>
            <a:ext cx="332955" cy="380520"/>
          </a:xfrm>
          <a:prstGeom prst="rect">
            <a:avLst/>
          </a:prstGeom>
        </p:spPr>
      </p:pic>
      <p:pic>
        <p:nvPicPr>
          <p:cNvPr id="13" name="Graphic 12">
            <a:extLst>
              <a:ext uri="{FF2B5EF4-FFF2-40B4-BE49-F238E27FC236}">
                <a16:creationId xmlns:a16="http://schemas.microsoft.com/office/drawing/2014/main" id="{C628D404-FBD6-4073-BB63-D722C7FF97D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762905" y="1080939"/>
            <a:ext cx="309172" cy="380519"/>
          </a:xfrm>
          <a:prstGeom prst="rect">
            <a:avLst/>
          </a:prstGeom>
        </p:spPr>
      </p:pic>
      <p:pic>
        <p:nvPicPr>
          <p:cNvPr id="15" name="Graphic 14">
            <a:extLst>
              <a:ext uri="{FF2B5EF4-FFF2-40B4-BE49-F238E27FC236}">
                <a16:creationId xmlns:a16="http://schemas.microsoft.com/office/drawing/2014/main" id="{020114C8-72CD-44B4-ABFF-C466E89CC02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673977" y="1080939"/>
            <a:ext cx="380520" cy="380520"/>
          </a:xfrm>
          <a:prstGeom prst="rect">
            <a:avLst/>
          </a:prstGeom>
        </p:spPr>
      </p:pic>
      <p:pic>
        <p:nvPicPr>
          <p:cNvPr id="17" name="Graphic 16">
            <a:extLst>
              <a:ext uri="{FF2B5EF4-FFF2-40B4-BE49-F238E27FC236}">
                <a16:creationId xmlns:a16="http://schemas.microsoft.com/office/drawing/2014/main" id="{9D581472-5BBD-4C4F-8B67-C23D1CA1858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702249" y="1080940"/>
            <a:ext cx="332955" cy="380520"/>
          </a:xfrm>
          <a:prstGeom prst="rect">
            <a:avLst/>
          </a:prstGeom>
        </p:spPr>
      </p:pic>
      <p:pic>
        <p:nvPicPr>
          <p:cNvPr id="19" name="Graphic 18">
            <a:extLst>
              <a:ext uri="{FF2B5EF4-FFF2-40B4-BE49-F238E27FC236}">
                <a16:creationId xmlns:a16="http://schemas.microsoft.com/office/drawing/2014/main" id="{90DB228F-4261-4399-BDFE-2D64B7F30DE4}"/>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4489754" y="1080939"/>
            <a:ext cx="380520" cy="380520"/>
          </a:xfrm>
          <a:prstGeom prst="rect">
            <a:avLst/>
          </a:prstGeom>
        </p:spPr>
      </p:pic>
      <p:pic>
        <p:nvPicPr>
          <p:cNvPr id="21" name="Graphic 20">
            <a:extLst>
              <a:ext uri="{FF2B5EF4-FFF2-40B4-BE49-F238E27FC236}">
                <a16:creationId xmlns:a16="http://schemas.microsoft.com/office/drawing/2014/main" id="{126033C8-0539-413B-A07F-5651BA76769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11502763" y="1080939"/>
            <a:ext cx="261608" cy="380521"/>
          </a:xfrm>
          <a:prstGeom prst="rect">
            <a:avLst/>
          </a:prstGeom>
        </p:spPr>
      </p:pic>
      <p:pic>
        <p:nvPicPr>
          <p:cNvPr id="23" name="Graphic 22">
            <a:extLst>
              <a:ext uri="{FF2B5EF4-FFF2-40B4-BE49-F238E27FC236}">
                <a16:creationId xmlns:a16="http://schemas.microsoft.com/office/drawing/2014/main" id="{6E4FCE39-3436-46ED-B5AC-98A9CB83207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467413" y="1080940"/>
            <a:ext cx="332955" cy="380520"/>
          </a:xfrm>
          <a:prstGeom prst="rect">
            <a:avLst/>
          </a:prstGeom>
        </p:spPr>
      </p:pic>
      <p:pic>
        <p:nvPicPr>
          <p:cNvPr id="25" name="Graphic 24">
            <a:extLst>
              <a:ext uri="{FF2B5EF4-FFF2-40B4-BE49-F238E27FC236}">
                <a16:creationId xmlns:a16="http://schemas.microsoft.com/office/drawing/2014/main" id="{4625FA79-D509-4839-9AC9-F1B4559AF97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5305531" y="1103198"/>
            <a:ext cx="380520" cy="332955"/>
          </a:xfrm>
          <a:prstGeom prst="rect">
            <a:avLst/>
          </a:prstGeom>
        </p:spPr>
      </p:pic>
      <p:pic>
        <p:nvPicPr>
          <p:cNvPr id="27" name="Graphic 26">
            <a:extLst>
              <a:ext uri="{FF2B5EF4-FFF2-40B4-BE49-F238E27FC236}">
                <a16:creationId xmlns:a16="http://schemas.microsoft.com/office/drawing/2014/main" id="{72A94D64-0109-4908-BD25-7E3EB6EB754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6121308" y="1103198"/>
            <a:ext cx="380520" cy="332955"/>
          </a:xfrm>
          <a:prstGeom prst="rect">
            <a:avLst/>
          </a:prstGeom>
        </p:spPr>
      </p:pic>
      <p:pic>
        <p:nvPicPr>
          <p:cNvPr id="29" name="Graphic 28">
            <a:extLst>
              <a:ext uri="{FF2B5EF4-FFF2-40B4-BE49-F238E27FC236}">
                <a16:creationId xmlns:a16="http://schemas.microsoft.com/office/drawing/2014/main" id="{D71EB0BC-E0A4-4BEF-BF1D-317DA325A977}"/>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232577" y="1092068"/>
            <a:ext cx="332955" cy="356738"/>
          </a:xfrm>
          <a:prstGeom prst="rect">
            <a:avLst/>
          </a:prstGeom>
        </p:spPr>
      </p:pic>
      <p:pic>
        <p:nvPicPr>
          <p:cNvPr id="31" name="Graphic 30">
            <a:extLst>
              <a:ext uri="{FF2B5EF4-FFF2-40B4-BE49-F238E27FC236}">
                <a16:creationId xmlns:a16="http://schemas.microsoft.com/office/drawing/2014/main" id="{2EDCFB33-E5E1-461C-8B1F-D9654A1F1A4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997741" y="1092068"/>
            <a:ext cx="332955" cy="356738"/>
          </a:xfrm>
          <a:prstGeom prst="rect">
            <a:avLst/>
          </a:prstGeom>
        </p:spPr>
      </p:pic>
      <p:pic>
        <p:nvPicPr>
          <p:cNvPr id="33" name="Graphic 32">
            <a:extLst>
              <a:ext uri="{FF2B5EF4-FFF2-40B4-BE49-F238E27FC236}">
                <a16:creationId xmlns:a16="http://schemas.microsoft.com/office/drawing/2014/main" id="{AF66A55F-14B5-4504-A07A-60F16ED8E3EE}"/>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092640" y="1654146"/>
            <a:ext cx="285390" cy="380520"/>
          </a:xfrm>
          <a:prstGeom prst="rect">
            <a:avLst/>
          </a:prstGeom>
        </p:spPr>
      </p:pic>
      <p:pic>
        <p:nvPicPr>
          <p:cNvPr id="35" name="Graphic 34">
            <a:extLst>
              <a:ext uri="{FF2B5EF4-FFF2-40B4-BE49-F238E27FC236}">
                <a16:creationId xmlns:a16="http://schemas.microsoft.com/office/drawing/2014/main" id="{AE1949FF-1AA8-4842-8BD6-249A1EB106A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800863" y="1654146"/>
            <a:ext cx="285390" cy="380520"/>
          </a:xfrm>
          <a:prstGeom prst="rect">
            <a:avLst/>
          </a:prstGeom>
        </p:spPr>
      </p:pic>
      <p:pic>
        <p:nvPicPr>
          <p:cNvPr id="37" name="Graphic 36">
            <a:extLst>
              <a:ext uri="{FF2B5EF4-FFF2-40B4-BE49-F238E27FC236}">
                <a16:creationId xmlns:a16="http://schemas.microsoft.com/office/drawing/2014/main" id="{B2C25ED5-E2E4-4FEA-BC8F-F1B893BB76B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509086" y="1654146"/>
            <a:ext cx="261608" cy="380521"/>
          </a:xfrm>
          <a:prstGeom prst="rect">
            <a:avLst/>
          </a:prstGeom>
        </p:spPr>
      </p:pic>
      <p:pic>
        <p:nvPicPr>
          <p:cNvPr id="39" name="Graphic 38">
            <a:extLst>
              <a:ext uri="{FF2B5EF4-FFF2-40B4-BE49-F238E27FC236}">
                <a16:creationId xmlns:a16="http://schemas.microsoft.com/office/drawing/2014/main" id="{C603382B-40D3-45D1-8E1D-B354CDE13A62}"/>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289913" y="1665276"/>
            <a:ext cx="380520" cy="356737"/>
          </a:xfrm>
          <a:prstGeom prst="rect">
            <a:avLst/>
          </a:prstGeom>
        </p:spPr>
      </p:pic>
      <p:pic>
        <p:nvPicPr>
          <p:cNvPr id="41" name="Graphic 40">
            <a:extLst>
              <a:ext uri="{FF2B5EF4-FFF2-40B4-BE49-F238E27FC236}">
                <a16:creationId xmlns:a16="http://schemas.microsoft.com/office/drawing/2014/main" id="{62B65B78-7E16-4FF1-BC4C-618D507580A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04543" y="1654146"/>
            <a:ext cx="451868" cy="380521"/>
          </a:xfrm>
          <a:prstGeom prst="rect">
            <a:avLst/>
          </a:prstGeom>
        </p:spPr>
      </p:pic>
      <p:pic>
        <p:nvPicPr>
          <p:cNvPr id="43" name="Graphic 42">
            <a:extLst>
              <a:ext uri="{FF2B5EF4-FFF2-40B4-BE49-F238E27FC236}">
                <a16:creationId xmlns:a16="http://schemas.microsoft.com/office/drawing/2014/main" id="{3AEC608A-2717-4226-9D0E-91354FE2E595}"/>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099363" y="1654146"/>
            <a:ext cx="380520" cy="380520"/>
          </a:xfrm>
          <a:prstGeom prst="rect">
            <a:avLst/>
          </a:prstGeom>
        </p:spPr>
      </p:pic>
      <p:pic>
        <p:nvPicPr>
          <p:cNvPr id="45" name="Graphic 44">
            <a:extLst>
              <a:ext uri="{FF2B5EF4-FFF2-40B4-BE49-F238E27FC236}">
                <a16:creationId xmlns:a16="http://schemas.microsoft.com/office/drawing/2014/main" id="{73DD913B-1714-4C83-801E-870DD30AC228}"/>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956063" y="1654146"/>
            <a:ext cx="356738" cy="380521"/>
          </a:xfrm>
          <a:prstGeom prst="rect">
            <a:avLst/>
          </a:prstGeom>
        </p:spPr>
      </p:pic>
      <p:pic>
        <p:nvPicPr>
          <p:cNvPr id="47" name="Graphic 46">
            <a:extLst>
              <a:ext uri="{FF2B5EF4-FFF2-40B4-BE49-F238E27FC236}">
                <a16:creationId xmlns:a16="http://schemas.microsoft.com/office/drawing/2014/main" id="{75A6B933-C951-4EE4-B0E8-93431AC9DDE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2908813" y="1654146"/>
            <a:ext cx="380520" cy="380520"/>
          </a:xfrm>
          <a:prstGeom prst="rect">
            <a:avLst/>
          </a:prstGeom>
        </p:spPr>
      </p:pic>
      <p:pic>
        <p:nvPicPr>
          <p:cNvPr id="49" name="Graphic 48">
            <a:extLst>
              <a:ext uri="{FF2B5EF4-FFF2-40B4-BE49-F238E27FC236}">
                <a16:creationId xmlns:a16="http://schemas.microsoft.com/office/drawing/2014/main" id="{63EF05FD-42A3-4B60-B881-4889DAD55B51}"/>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740207" y="1654146"/>
            <a:ext cx="356738" cy="380521"/>
          </a:xfrm>
          <a:prstGeom prst="rect">
            <a:avLst/>
          </a:prstGeom>
        </p:spPr>
      </p:pic>
      <p:pic>
        <p:nvPicPr>
          <p:cNvPr id="51" name="Graphic 50">
            <a:extLst>
              <a:ext uri="{FF2B5EF4-FFF2-40B4-BE49-F238E27FC236}">
                <a16:creationId xmlns:a16="http://schemas.microsoft.com/office/drawing/2014/main" id="{48439537-68B3-415C-A343-378755E2578A}"/>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3718263" y="1654146"/>
            <a:ext cx="380520" cy="380520"/>
          </a:xfrm>
          <a:prstGeom prst="rect">
            <a:avLst/>
          </a:prstGeom>
        </p:spPr>
      </p:pic>
      <p:pic>
        <p:nvPicPr>
          <p:cNvPr id="53" name="Graphic 52">
            <a:extLst>
              <a:ext uri="{FF2B5EF4-FFF2-40B4-BE49-F238E27FC236}">
                <a16:creationId xmlns:a16="http://schemas.microsoft.com/office/drawing/2014/main" id="{A052438C-05AE-401A-B55F-1A83D3511D5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524351" y="1654146"/>
            <a:ext cx="356738" cy="380521"/>
          </a:xfrm>
          <a:prstGeom prst="rect">
            <a:avLst/>
          </a:prstGeom>
        </p:spPr>
      </p:pic>
      <p:pic>
        <p:nvPicPr>
          <p:cNvPr id="55" name="Graphic 54">
            <a:extLst>
              <a:ext uri="{FF2B5EF4-FFF2-40B4-BE49-F238E27FC236}">
                <a16:creationId xmlns:a16="http://schemas.microsoft.com/office/drawing/2014/main" id="{88EF236C-513E-43C2-8F2E-7DD53940F60A}"/>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4527713" y="1654146"/>
            <a:ext cx="380520" cy="380520"/>
          </a:xfrm>
          <a:prstGeom prst="rect">
            <a:avLst/>
          </a:prstGeom>
        </p:spPr>
      </p:pic>
      <p:pic>
        <p:nvPicPr>
          <p:cNvPr id="57" name="Graphic 56">
            <a:extLst>
              <a:ext uri="{FF2B5EF4-FFF2-40B4-BE49-F238E27FC236}">
                <a16:creationId xmlns:a16="http://schemas.microsoft.com/office/drawing/2014/main" id="{4B885179-709F-4098-9F87-A0421EC49BD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5337163" y="1654146"/>
            <a:ext cx="380520" cy="380520"/>
          </a:xfrm>
          <a:prstGeom prst="rect">
            <a:avLst/>
          </a:prstGeom>
        </p:spPr>
      </p:pic>
      <p:pic>
        <p:nvPicPr>
          <p:cNvPr id="59" name="Graphic 58">
            <a:extLst>
              <a:ext uri="{FF2B5EF4-FFF2-40B4-BE49-F238E27FC236}">
                <a16:creationId xmlns:a16="http://schemas.microsoft.com/office/drawing/2014/main" id="{7C41FF5B-4BD6-4FBB-A3AF-CBE0157FC13C}"/>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146613" y="1654146"/>
            <a:ext cx="380520" cy="380520"/>
          </a:xfrm>
          <a:prstGeom prst="rect">
            <a:avLst/>
          </a:prstGeom>
        </p:spPr>
      </p:pic>
      <p:pic>
        <p:nvPicPr>
          <p:cNvPr id="61" name="Graphic 60">
            <a:extLst>
              <a:ext uri="{FF2B5EF4-FFF2-40B4-BE49-F238E27FC236}">
                <a16:creationId xmlns:a16="http://schemas.microsoft.com/office/drawing/2014/main" id="{E12FB802-B3FC-47E0-838B-744FEDC0D5D1}"/>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9308495" y="1654146"/>
            <a:ext cx="356738" cy="380521"/>
          </a:xfrm>
          <a:prstGeom prst="rect">
            <a:avLst/>
          </a:prstGeom>
        </p:spPr>
      </p:pic>
      <p:pic>
        <p:nvPicPr>
          <p:cNvPr id="63" name="Graphic 62">
            <a:extLst>
              <a:ext uri="{FF2B5EF4-FFF2-40B4-BE49-F238E27FC236}">
                <a16:creationId xmlns:a16="http://schemas.microsoft.com/office/drawing/2014/main" id="{1B144A7A-1883-4948-992B-AF4421E4FDCE}"/>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82399" y="2255970"/>
            <a:ext cx="380520" cy="380520"/>
          </a:xfrm>
          <a:prstGeom prst="rect">
            <a:avLst/>
          </a:prstGeom>
        </p:spPr>
      </p:pic>
      <p:pic>
        <p:nvPicPr>
          <p:cNvPr id="65" name="Graphic 64">
            <a:extLst>
              <a:ext uri="{FF2B5EF4-FFF2-40B4-BE49-F238E27FC236}">
                <a16:creationId xmlns:a16="http://schemas.microsoft.com/office/drawing/2014/main" id="{E6723250-1FE5-449C-A4DB-C2AA8FBAE31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69706" y="2255970"/>
            <a:ext cx="380520" cy="380520"/>
          </a:xfrm>
          <a:prstGeom prst="rect">
            <a:avLst/>
          </a:prstGeom>
        </p:spPr>
      </p:pic>
      <p:pic>
        <p:nvPicPr>
          <p:cNvPr id="67" name="Graphic 66">
            <a:extLst>
              <a:ext uri="{FF2B5EF4-FFF2-40B4-BE49-F238E27FC236}">
                <a16:creationId xmlns:a16="http://schemas.microsoft.com/office/drawing/2014/main" id="{7F460305-6AE4-4147-BE2F-AE2ABA16F835}"/>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957013" y="2267100"/>
            <a:ext cx="380520" cy="356737"/>
          </a:xfrm>
          <a:prstGeom prst="rect">
            <a:avLst/>
          </a:prstGeom>
        </p:spPr>
      </p:pic>
      <p:pic>
        <p:nvPicPr>
          <p:cNvPr id="69" name="Graphic 68">
            <a:extLst>
              <a:ext uri="{FF2B5EF4-FFF2-40B4-BE49-F238E27FC236}">
                <a16:creationId xmlns:a16="http://schemas.microsoft.com/office/drawing/2014/main" id="{65EAA072-2154-4B14-A6DA-70676781B53F}"/>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744320" y="2255970"/>
            <a:ext cx="380520" cy="380520"/>
          </a:xfrm>
          <a:prstGeom prst="rect">
            <a:avLst/>
          </a:prstGeom>
        </p:spPr>
      </p:pic>
      <p:pic>
        <p:nvPicPr>
          <p:cNvPr id="71" name="Graphic 70">
            <a:extLst>
              <a:ext uri="{FF2B5EF4-FFF2-40B4-BE49-F238E27FC236}">
                <a16:creationId xmlns:a16="http://schemas.microsoft.com/office/drawing/2014/main" id="{DEE2BB24-5D71-497E-9CE2-CE63AF8FF8D9}"/>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531627" y="2255970"/>
            <a:ext cx="380520" cy="380520"/>
          </a:xfrm>
          <a:prstGeom prst="rect">
            <a:avLst/>
          </a:prstGeom>
        </p:spPr>
      </p:pic>
      <p:pic>
        <p:nvPicPr>
          <p:cNvPr id="73" name="Graphic 72">
            <a:extLst>
              <a:ext uri="{FF2B5EF4-FFF2-40B4-BE49-F238E27FC236}">
                <a16:creationId xmlns:a16="http://schemas.microsoft.com/office/drawing/2014/main" id="{9F04691C-4D6D-43EC-A979-344D487763F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318934" y="2311615"/>
            <a:ext cx="380520" cy="261607"/>
          </a:xfrm>
          <a:prstGeom prst="rect">
            <a:avLst/>
          </a:prstGeom>
        </p:spPr>
      </p:pic>
      <p:pic>
        <p:nvPicPr>
          <p:cNvPr id="75" name="Graphic 74">
            <a:extLst>
              <a:ext uri="{FF2B5EF4-FFF2-40B4-BE49-F238E27FC236}">
                <a16:creationId xmlns:a16="http://schemas.microsoft.com/office/drawing/2014/main" id="{9312327E-6B1D-45F3-9725-4B18D489143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106241" y="2255970"/>
            <a:ext cx="380520" cy="380520"/>
          </a:xfrm>
          <a:prstGeom prst="rect">
            <a:avLst/>
          </a:prstGeom>
        </p:spPr>
      </p:pic>
      <p:pic>
        <p:nvPicPr>
          <p:cNvPr id="77" name="Graphic 76">
            <a:extLst>
              <a:ext uri="{FF2B5EF4-FFF2-40B4-BE49-F238E27FC236}">
                <a16:creationId xmlns:a16="http://schemas.microsoft.com/office/drawing/2014/main" id="{86058D8C-F49A-4607-8462-EB7554755C7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893548" y="2255970"/>
            <a:ext cx="380520" cy="380520"/>
          </a:xfrm>
          <a:prstGeom prst="rect">
            <a:avLst/>
          </a:prstGeom>
        </p:spPr>
      </p:pic>
      <p:pic>
        <p:nvPicPr>
          <p:cNvPr id="79" name="Graphic 78">
            <a:extLst>
              <a:ext uri="{FF2B5EF4-FFF2-40B4-BE49-F238E27FC236}">
                <a16:creationId xmlns:a16="http://schemas.microsoft.com/office/drawing/2014/main" id="{F2978D67-576D-4EDA-8DDA-8F6202899C8F}"/>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680855" y="2255970"/>
            <a:ext cx="380520" cy="380520"/>
          </a:xfrm>
          <a:prstGeom prst="rect">
            <a:avLst/>
          </a:prstGeom>
        </p:spPr>
      </p:pic>
      <p:pic>
        <p:nvPicPr>
          <p:cNvPr id="81" name="Graphic 80">
            <a:extLst>
              <a:ext uri="{FF2B5EF4-FFF2-40B4-BE49-F238E27FC236}">
                <a16:creationId xmlns:a16="http://schemas.microsoft.com/office/drawing/2014/main" id="{9F44683A-2EB4-4309-8113-A04D1D044F2E}"/>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468162" y="2333874"/>
            <a:ext cx="380520" cy="214043"/>
          </a:xfrm>
          <a:prstGeom prst="rect">
            <a:avLst/>
          </a:prstGeom>
        </p:spPr>
      </p:pic>
      <p:pic>
        <p:nvPicPr>
          <p:cNvPr id="83" name="Graphic 82">
            <a:extLst>
              <a:ext uri="{FF2B5EF4-FFF2-40B4-BE49-F238E27FC236}">
                <a16:creationId xmlns:a16="http://schemas.microsoft.com/office/drawing/2014/main" id="{429059C8-81DC-4200-8825-FB3D70D5A031}"/>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255469" y="2255970"/>
            <a:ext cx="380520" cy="380520"/>
          </a:xfrm>
          <a:prstGeom prst="rect">
            <a:avLst/>
          </a:prstGeom>
        </p:spPr>
      </p:pic>
      <p:pic>
        <p:nvPicPr>
          <p:cNvPr id="85" name="Graphic 84">
            <a:extLst>
              <a:ext uri="{FF2B5EF4-FFF2-40B4-BE49-F238E27FC236}">
                <a16:creationId xmlns:a16="http://schemas.microsoft.com/office/drawing/2014/main" id="{F245E79C-A0C1-44E6-A0C0-7AA7FF85469F}"/>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042776" y="2255970"/>
            <a:ext cx="380520" cy="380520"/>
          </a:xfrm>
          <a:prstGeom prst="rect">
            <a:avLst/>
          </a:prstGeom>
        </p:spPr>
      </p:pic>
      <p:pic>
        <p:nvPicPr>
          <p:cNvPr id="87" name="Graphic 86">
            <a:extLst>
              <a:ext uri="{FF2B5EF4-FFF2-40B4-BE49-F238E27FC236}">
                <a16:creationId xmlns:a16="http://schemas.microsoft.com/office/drawing/2014/main" id="{069FB4ED-2039-4CAB-9E98-80F78BD65DC9}"/>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830083" y="2255970"/>
            <a:ext cx="380520" cy="380520"/>
          </a:xfrm>
          <a:prstGeom prst="rect">
            <a:avLst/>
          </a:prstGeom>
        </p:spPr>
      </p:pic>
      <p:pic>
        <p:nvPicPr>
          <p:cNvPr id="89" name="Graphic 88">
            <a:extLst>
              <a:ext uri="{FF2B5EF4-FFF2-40B4-BE49-F238E27FC236}">
                <a16:creationId xmlns:a16="http://schemas.microsoft.com/office/drawing/2014/main" id="{7FF69961-6B11-4FC3-A235-4A168D2DEB6B}"/>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17390" y="2255970"/>
            <a:ext cx="380520" cy="380520"/>
          </a:xfrm>
          <a:prstGeom prst="rect">
            <a:avLst/>
          </a:prstGeom>
        </p:spPr>
      </p:pic>
      <p:pic>
        <p:nvPicPr>
          <p:cNvPr id="91" name="Graphic 90">
            <a:extLst>
              <a:ext uri="{FF2B5EF4-FFF2-40B4-BE49-F238E27FC236}">
                <a16:creationId xmlns:a16="http://schemas.microsoft.com/office/drawing/2014/main" id="{023FE43A-AB19-40B6-A6B8-F8BCC7409D17}"/>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04697" y="2289356"/>
            <a:ext cx="380520" cy="309173"/>
          </a:xfrm>
          <a:prstGeom prst="rect">
            <a:avLst/>
          </a:prstGeom>
        </p:spPr>
      </p:pic>
      <p:pic>
        <p:nvPicPr>
          <p:cNvPr id="93" name="Graphic 92">
            <a:extLst>
              <a:ext uri="{FF2B5EF4-FFF2-40B4-BE49-F238E27FC236}">
                <a16:creationId xmlns:a16="http://schemas.microsoft.com/office/drawing/2014/main" id="{BEE8D792-3A39-4C17-A6B3-65441C5275D9}"/>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218738" y="2919820"/>
            <a:ext cx="380520" cy="332955"/>
          </a:xfrm>
          <a:prstGeom prst="rect">
            <a:avLst/>
          </a:prstGeom>
        </p:spPr>
      </p:pic>
      <p:pic>
        <p:nvPicPr>
          <p:cNvPr id="95" name="Graphic 94">
            <a:extLst>
              <a:ext uri="{FF2B5EF4-FFF2-40B4-BE49-F238E27FC236}">
                <a16:creationId xmlns:a16="http://schemas.microsoft.com/office/drawing/2014/main" id="{D0594CA4-0BFC-4970-BEE4-FB486A5A1F34}"/>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588962" y="2897561"/>
            <a:ext cx="190260" cy="380520"/>
          </a:xfrm>
          <a:prstGeom prst="rect">
            <a:avLst/>
          </a:prstGeom>
        </p:spPr>
      </p:pic>
      <p:pic>
        <p:nvPicPr>
          <p:cNvPr id="97" name="Graphic 96">
            <a:extLst>
              <a:ext uri="{FF2B5EF4-FFF2-40B4-BE49-F238E27FC236}">
                <a16:creationId xmlns:a16="http://schemas.microsoft.com/office/drawing/2014/main" id="{CCCE231C-4B89-44CE-BE70-6A2D43456A4E}"/>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8468202" y="2897561"/>
            <a:ext cx="356738" cy="380521"/>
          </a:xfrm>
          <a:prstGeom prst="rect">
            <a:avLst/>
          </a:prstGeom>
        </p:spPr>
      </p:pic>
      <p:pic>
        <p:nvPicPr>
          <p:cNvPr id="99" name="Graphic 98">
            <a:extLst>
              <a:ext uri="{FF2B5EF4-FFF2-40B4-BE49-F238E27FC236}">
                <a16:creationId xmlns:a16="http://schemas.microsoft.com/office/drawing/2014/main" id="{388B0263-B51D-497D-8A66-76A3B7B2D8EA}"/>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9248392" y="2897561"/>
            <a:ext cx="356738" cy="380521"/>
          </a:xfrm>
          <a:prstGeom prst="rect">
            <a:avLst/>
          </a:prstGeom>
        </p:spPr>
      </p:pic>
      <p:pic>
        <p:nvPicPr>
          <p:cNvPr id="101" name="Graphic 100">
            <a:extLst>
              <a:ext uri="{FF2B5EF4-FFF2-40B4-BE49-F238E27FC236}">
                <a16:creationId xmlns:a16="http://schemas.microsoft.com/office/drawing/2014/main" id="{20F5F5AE-223E-4022-A661-067F9B39CE86}"/>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024234" y="2919820"/>
            <a:ext cx="380520" cy="332955"/>
          </a:xfrm>
          <a:prstGeom prst="rect">
            <a:avLst/>
          </a:prstGeom>
        </p:spPr>
      </p:pic>
      <p:pic>
        <p:nvPicPr>
          <p:cNvPr id="103" name="Graphic 102">
            <a:extLst>
              <a:ext uri="{FF2B5EF4-FFF2-40B4-BE49-F238E27FC236}">
                <a16:creationId xmlns:a16="http://schemas.microsoft.com/office/drawing/2014/main" id="{20131F6D-E9CE-4EA8-A7E2-D897FDB36B46}"/>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2829730" y="2919820"/>
            <a:ext cx="380520" cy="332955"/>
          </a:xfrm>
          <a:prstGeom prst="rect">
            <a:avLst/>
          </a:prstGeom>
        </p:spPr>
      </p:pic>
      <p:pic>
        <p:nvPicPr>
          <p:cNvPr id="105" name="Graphic 104">
            <a:extLst>
              <a:ext uri="{FF2B5EF4-FFF2-40B4-BE49-F238E27FC236}">
                <a16:creationId xmlns:a16="http://schemas.microsoft.com/office/drawing/2014/main" id="{D686090A-EC45-484D-9F0C-2290C700001F}"/>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0028582" y="2897561"/>
            <a:ext cx="356738" cy="380521"/>
          </a:xfrm>
          <a:prstGeom prst="rect">
            <a:avLst/>
          </a:prstGeom>
        </p:spPr>
      </p:pic>
      <p:pic>
        <p:nvPicPr>
          <p:cNvPr id="107" name="Graphic 106">
            <a:extLst>
              <a:ext uri="{FF2B5EF4-FFF2-40B4-BE49-F238E27FC236}">
                <a16:creationId xmlns:a16="http://schemas.microsoft.com/office/drawing/2014/main" id="{26A5D922-B3D1-4EA5-9EFB-48461216F5A9}"/>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3635226" y="2908691"/>
            <a:ext cx="380520" cy="356737"/>
          </a:xfrm>
          <a:prstGeom prst="rect">
            <a:avLst/>
          </a:prstGeom>
        </p:spPr>
      </p:pic>
      <p:pic>
        <p:nvPicPr>
          <p:cNvPr id="109" name="Graphic 108">
            <a:extLst>
              <a:ext uri="{FF2B5EF4-FFF2-40B4-BE49-F238E27FC236}">
                <a16:creationId xmlns:a16="http://schemas.microsoft.com/office/drawing/2014/main" id="{279DF479-7294-46B4-A016-36B9A665D391}"/>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00588" y="2897561"/>
            <a:ext cx="392412" cy="380521"/>
          </a:xfrm>
          <a:prstGeom prst="rect">
            <a:avLst/>
          </a:prstGeom>
        </p:spPr>
      </p:pic>
      <p:pic>
        <p:nvPicPr>
          <p:cNvPr id="111" name="Graphic 110">
            <a:extLst>
              <a:ext uri="{FF2B5EF4-FFF2-40B4-BE49-F238E27FC236}">
                <a16:creationId xmlns:a16="http://schemas.microsoft.com/office/drawing/2014/main" id="{54D4119C-6B86-4438-A0AE-7E809B8D86BA}"/>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4440722" y="2908691"/>
            <a:ext cx="380520" cy="356737"/>
          </a:xfrm>
          <a:prstGeom prst="rect">
            <a:avLst/>
          </a:prstGeom>
        </p:spPr>
      </p:pic>
      <p:pic>
        <p:nvPicPr>
          <p:cNvPr id="113" name="Graphic 112">
            <a:extLst>
              <a:ext uri="{FF2B5EF4-FFF2-40B4-BE49-F238E27FC236}">
                <a16:creationId xmlns:a16="http://schemas.microsoft.com/office/drawing/2014/main" id="{EDC31E73-D2E2-430E-9A36-4DC21F3B5EAF}"/>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5246218" y="2897561"/>
            <a:ext cx="380520" cy="380520"/>
          </a:xfrm>
          <a:prstGeom prst="rect">
            <a:avLst/>
          </a:prstGeom>
        </p:spPr>
      </p:pic>
      <p:pic>
        <p:nvPicPr>
          <p:cNvPr id="115" name="Graphic 114">
            <a:extLst>
              <a:ext uri="{FF2B5EF4-FFF2-40B4-BE49-F238E27FC236}">
                <a16:creationId xmlns:a16="http://schemas.microsoft.com/office/drawing/2014/main" id="{1C003D55-FDDF-491E-A5E5-6223E1A9E4F5}"/>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10808772" y="2897561"/>
            <a:ext cx="356738" cy="380521"/>
          </a:xfrm>
          <a:prstGeom prst="rect">
            <a:avLst/>
          </a:prstGeom>
        </p:spPr>
      </p:pic>
      <p:pic>
        <p:nvPicPr>
          <p:cNvPr id="117" name="Graphic 116">
            <a:extLst>
              <a:ext uri="{FF2B5EF4-FFF2-40B4-BE49-F238E27FC236}">
                <a16:creationId xmlns:a16="http://schemas.microsoft.com/office/drawing/2014/main" id="{42C57D6F-004B-40A3-B264-89BF98251711}"/>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051714" y="2908691"/>
            <a:ext cx="380520" cy="356737"/>
          </a:xfrm>
          <a:prstGeom prst="rect">
            <a:avLst/>
          </a:prstGeom>
        </p:spPr>
      </p:pic>
      <p:pic>
        <p:nvPicPr>
          <p:cNvPr id="119" name="Graphic 118">
            <a:extLst>
              <a:ext uri="{FF2B5EF4-FFF2-40B4-BE49-F238E27FC236}">
                <a16:creationId xmlns:a16="http://schemas.microsoft.com/office/drawing/2014/main" id="{6BE129D9-94B5-49B7-828D-CD86A6024770}"/>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6857210" y="2919820"/>
            <a:ext cx="380520" cy="332955"/>
          </a:xfrm>
          <a:prstGeom prst="rect">
            <a:avLst/>
          </a:prstGeom>
        </p:spPr>
      </p:pic>
      <p:pic>
        <p:nvPicPr>
          <p:cNvPr id="121" name="Graphic 120">
            <a:extLst>
              <a:ext uri="{FF2B5EF4-FFF2-40B4-BE49-F238E27FC236}">
                <a16:creationId xmlns:a16="http://schemas.microsoft.com/office/drawing/2014/main" id="{19C8C8EF-EF27-4356-B978-ABA12BD10DD4}"/>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7662706" y="2964335"/>
            <a:ext cx="380520" cy="237825"/>
          </a:xfrm>
          <a:prstGeom prst="rect">
            <a:avLst/>
          </a:prstGeom>
        </p:spPr>
      </p:pic>
      <p:pic>
        <p:nvPicPr>
          <p:cNvPr id="123" name="Graphic 122">
            <a:extLst>
              <a:ext uri="{FF2B5EF4-FFF2-40B4-BE49-F238E27FC236}">
                <a16:creationId xmlns:a16="http://schemas.microsoft.com/office/drawing/2014/main" id="{6D6F2ABD-0616-41F8-A8DB-1931DEE8F9DB}"/>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14823" y="3469324"/>
            <a:ext cx="380520" cy="380520"/>
          </a:xfrm>
          <a:prstGeom prst="rect">
            <a:avLst/>
          </a:prstGeom>
        </p:spPr>
      </p:pic>
      <p:pic>
        <p:nvPicPr>
          <p:cNvPr id="125" name="Graphic 124">
            <a:extLst>
              <a:ext uri="{FF2B5EF4-FFF2-40B4-BE49-F238E27FC236}">
                <a16:creationId xmlns:a16="http://schemas.microsoft.com/office/drawing/2014/main" id="{4DDFBF39-19E4-4591-B44F-71E0D1613EA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234554" y="3536098"/>
            <a:ext cx="380520" cy="237825"/>
          </a:xfrm>
          <a:prstGeom prst="rect">
            <a:avLst/>
          </a:prstGeom>
        </p:spPr>
      </p:pic>
      <p:pic>
        <p:nvPicPr>
          <p:cNvPr id="127" name="Graphic 126">
            <a:extLst>
              <a:ext uri="{FF2B5EF4-FFF2-40B4-BE49-F238E27FC236}">
                <a16:creationId xmlns:a16="http://schemas.microsoft.com/office/drawing/2014/main" id="{602AFC1F-DDF8-402D-B260-557ED8F2462C}"/>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054285" y="3469324"/>
            <a:ext cx="380520" cy="380520"/>
          </a:xfrm>
          <a:prstGeom prst="rect">
            <a:avLst/>
          </a:prstGeom>
        </p:spPr>
      </p:pic>
      <p:pic>
        <p:nvPicPr>
          <p:cNvPr id="129" name="Graphic 128">
            <a:extLst>
              <a:ext uri="{FF2B5EF4-FFF2-40B4-BE49-F238E27FC236}">
                <a16:creationId xmlns:a16="http://schemas.microsoft.com/office/drawing/2014/main" id="{6C9E9BEE-4E97-4DC9-8E30-60841F416E26}"/>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874016" y="3502710"/>
            <a:ext cx="380520" cy="309173"/>
          </a:xfrm>
          <a:prstGeom prst="rect">
            <a:avLst/>
          </a:prstGeom>
        </p:spPr>
      </p:pic>
      <p:pic>
        <p:nvPicPr>
          <p:cNvPr id="131" name="Graphic 130">
            <a:extLst>
              <a:ext uri="{FF2B5EF4-FFF2-40B4-BE49-F238E27FC236}">
                <a16:creationId xmlns:a16="http://schemas.microsoft.com/office/drawing/2014/main" id="{694AC79F-91D6-490A-AF5B-69D4110F3D10}"/>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693747" y="3491583"/>
            <a:ext cx="380520" cy="332955"/>
          </a:xfrm>
          <a:prstGeom prst="rect">
            <a:avLst/>
          </a:prstGeom>
        </p:spPr>
      </p:pic>
      <p:pic>
        <p:nvPicPr>
          <p:cNvPr id="133" name="Graphic 132">
            <a:extLst>
              <a:ext uri="{FF2B5EF4-FFF2-40B4-BE49-F238E27FC236}">
                <a16:creationId xmlns:a16="http://schemas.microsoft.com/office/drawing/2014/main" id="{731BEE15-734F-40B4-92D7-AD7717FFED7C}"/>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8612133" y="3469324"/>
            <a:ext cx="356738" cy="380521"/>
          </a:xfrm>
          <a:prstGeom prst="rect">
            <a:avLst/>
          </a:prstGeom>
        </p:spPr>
      </p:pic>
      <p:pic>
        <p:nvPicPr>
          <p:cNvPr id="135" name="Graphic 134">
            <a:extLst>
              <a:ext uri="{FF2B5EF4-FFF2-40B4-BE49-F238E27FC236}">
                <a16:creationId xmlns:a16="http://schemas.microsoft.com/office/drawing/2014/main" id="{E086AEC2-F6E4-4D64-952A-F423DF61DF1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4513478" y="3469324"/>
            <a:ext cx="380520" cy="380520"/>
          </a:xfrm>
          <a:prstGeom prst="rect">
            <a:avLst/>
          </a:prstGeom>
        </p:spPr>
      </p:pic>
      <p:pic>
        <p:nvPicPr>
          <p:cNvPr id="137" name="Graphic 136">
            <a:extLst>
              <a:ext uri="{FF2B5EF4-FFF2-40B4-BE49-F238E27FC236}">
                <a16:creationId xmlns:a16="http://schemas.microsoft.com/office/drawing/2014/main" id="{3389CB21-9DEA-42BE-AB77-0AF8ED5E06C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333209" y="3469324"/>
            <a:ext cx="380520" cy="380520"/>
          </a:xfrm>
          <a:prstGeom prst="rect">
            <a:avLst/>
          </a:prstGeom>
        </p:spPr>
      </p:pic>
      <p:pic>
        <p:nvPicPr>
          <p:cNvPr id="139" name="Graphic 138">
            <a:extLst>
              <a:ext uri="{FF2B5EF4-FFF2-40B4-BE49-F238E27FC236}">
                <a16:creationId xmlns:a16="http://schemas.microsoft.com/office/drawing/2014/main" id="{13E4CB23-B615-4039-86C0-E76BEAD27C60}"/>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152940" y="3469324"/>
            <a:ext cx="380520" cy="380520"/>
          </a:xfrm>
          <a:prstGeom prst="rect">
            <a:avLst/>
          </a:prstGeom>
        </p:spPr>
      </p:pic>
      <p:pic>
        <p:nvPicPr>
          <p:cNvPr id="141" name="Graphic 140">
            <a:extLst>
              <a:ext uri="{FF2B5EF4-FFF2-40B4-BE49-F238E27FC236}">
                <a16:creationId xmlns:a16="http://schemas.microsoft.com/office/drawing/2014/main" id="{2F81A8F6-6AA8-496F-8DCC-5BA6DF5EA69C}"/>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6972671" y="3469324"/>
            <a:ext cx="380520" cy="380520"/>
          </a:xfrm>
          <a:prstGeom prst="rect">
            <a:avLst/>
          </a:prstGeom>
        </p:spPr>
      </p:pic>
      <p:pic>
        <p:nvPicPr>
          <p:cNvPr id="143" name="Graphic 142">
            <a:extLst>
              <a:ext uri="{FF2B5EF4-FFF2-40B4-BE49-F238E27FC236}">
                <a16:creationId xmlns:a16="http://schemas.microsoft.com/office/drawing/2014/main" id="{9AFF13EF-9937-47EF-A09C-EFB346A39B97}"/>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406558" y="3469324"/>
            <a:ext cx="344846" cy="380520"/>
          </a:xfrm>
          <a:prstGeom prst="rect">
            <a:avLst/>
          </a:prstGeom>
        </p:spPr>
      </p:pic>
      <p:pic>
        <p:nvPicPr>
          <p:cNvPr id="145" name="Graphic 144">
            <a:extLst>
              <a:ext uri="{FF2B5EF4-FFF2-40B4-BE49-F238E27FC236}">
                <a16:creationId xmlns:a16="http://schemas.microsoft.com/office/drawing/2014/main" id="{E1D30D69-814F-4FE9-816B-D875D7A16529}"/>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10188329" y="3469325"/>
            <a:ext cx="332955" cy="380520"/>
          </a:xfrm>
          <a:prstGeom prst="rect">
            <a:avLst/>
          </a:prstGeom>
        </p:spPr>
      </p:pic>
      <p:pic>
        <p:nvPicPr>
          <p:cNvPr id="147" name="Graphic 146">
            <a:extLst>
              <a:ext uri="{FF2B5EF4-FFF2-40B4-BE49-F238E27FC236}">
                <a16:creationId xmlns:a16="http://schemas.microsoft.com/office/drawing/2014/main" id="{7E77BF98-1479-466C-BA52-05785551592C}"/>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0957447" y="3541663"/>
            <a:ext cx="190260" cy="225934"/>
          </a:xfrm>
          <a:prstGeom prst="rect">
            <a:avLst/>
          </a:prstGeom>
        </p:spPr>
      </p:pic>
      <p:pic>
        <p:nvPicPr>
          <p:cNvPr id="149" name="Graphic 148">
            <a:extLst>
              <a:ext uri="{FF2B5EF4-FFF2-40B4-BE49-F238E27FC236}">
                <a16:creationId xmlns:a16="http://schemas.microsoft.com/office/drawing/2014/main" id="{EA45D4A5-6ACB-463A-8C9E-652DF333E76C}"/>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1574724" y="3469324"/>
            <a:ext cx="190260" cy="380520"/>
          </a:xfrm>
          <a:prstGeom prst="rect">
            <a:avLst/>
          </a:prstGeom>
        </p:spPr>
      </p:pic>
      <p:pic>
        <p:nvPicPr>
          <p:cNvPr id="151" name="Graphic 150">
            <a:extLst>
              <a:ext uri="{FF2B5EF4-FFF2-40B4-BE49-F238E27FC236}">
                <a16:creationId xmlns:a16="http://schemas.microsoft.com/office/drawing/2014/main" id="{90DFEDD9-F6EE-4866-83BD-46E2DA299C45}"/>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7792402" y="3541663"/>
            <a:ext cx="380520" cy="225934"/>
          </a:xfrm>
          <a:prstGeom prst="rect">
            <a:avLst/>
          </a:prstGeom>
        </p:spPr>
      </p:pic>
      <p:pic>
        <p:nvPicPr>
          <p:cNvPr id="153" name="Graphic 152">
            <a:extLst>
              <a:ext uri="{FF2B5EF4-FFF2-40B4-BE49-F238E27FC236}">
                <a16:creationId xmlns:a16="http://schemas.microsoft.com/office/drawing/2014/main" id="{4C2D3564-35C9-4703-AD97-85FCAC3A2ECB}"/>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01302" y="4009643"/>
            <a:ext cx="392412" cy="392412"/>
          </a:xfrm>
          <a:prstGeom prst="rect">
            <a:avLst/>
          </a:prstGeom>
        </p:spPr>
      </p:pic>
      <p:pic>
        <p:nvPicPr>
          <p:cNvPr id="155" name="Graphic 154">
            <a:extLst>
              <a:ext uri="{FF2B5EF4-FFF2-40B4-BE49-F238E27FC236}">
                <a16:creationId xmlns:a16="http://schemas.microsoft.com/office/drawing/2014/main" id="{5A8DFA95-6D8E-4047-81CF-A6BAA659B525}"/>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216684" y="4015208"/>
            <a:ext cx="380520" cy="380520"/>
          </a:xfrm>
          <a:prstGeom prst="rect">
            <a:avLst/>
          </a:prstGeom>
        </p:spPr>
      </p:pic>
      <p:pic>
        <p:nvPicPr>
          <p:cNvPr id="157" name="Graphic 156">
            <a:extLst>
              <a:ext uri="{FF2B5EF4-FFF2-40B4-BE49-F238E27FC236}">
                <a16:creationId xmlns:a16="http://schemas.microsoft.com/office/drawing/2014/main" id="{355196D5-9244-4811-99E0-789C84A3ED25}"/>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019412" y="4015208"/>
            <a:ext cx="380520" cy="380520"/>
          </a:xfrm>
          <a:prstGeom prst="rect">
            <a:avLst/>
          </a:prstGeom>
        </p:spPr>
      </p:pic>
      <p:pic>
        <p:nvPicPr>
          <p:cNvPr id="159" name="Graphic 158">
            <a:extLst>
              <a:ext uri="{FF2B5EF4-FFF2-40B4-BE49-F238E27FC236}">
                <a16:creationId xmlns:a16="http://schemas.microsoft.com/office/drawing/2014/main" id="{9F67049B-939D-4A5D-899C-8A6F55A7304F}"/>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9243964" y="4017989"/>
            <a:ext cx="374575" cy="374575"/>
          </a:xfrm>
          <a:prstGeom prst="rect">
            <a:avLst/>
          </a:prstGeom>
        </p:spPr>
      </p:pic>
      <p:pic>
        <p:nvPicPr>
          <p:cNvPr id="161" name="Graphic 160">
            <a:extLst>
              <a:ext uri="{FF2B5EF4-FFF2-40B4-BE49-F238E27FC236}">
                <a16:creationId xmlns:a16="http://schemas.microsoft.com/office/drawing/2014/main" id="{700AC970-E2CF-4D88-9AE3-89EF0731B307}"/>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10040366" y="4015208"/>
            <a:ext cx="356738" cy="380521"/>
          </a:xfrm>
          <a:prstGeom prst="rect">
            <a:avLst/>
          </a:prstGeom>
        </p:spPr>
      </p:pic>
      <p:pic>
        <p:nvPicPr>
          <p:cNvPr id="163" name="Graphic 162">
            <a:extLst>
              <a:ext uri="{FF2B5EF4-FFF2-40B4-BE49-F238E27FC236}">
                <a16:creationId xmlns:a16="http://schemas.microsoft.com/office/drawing/2014/main" id="{69380AE4-6AEF-4C56-B1A5-95C84F084C71}"/>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1595210" y="4015208"/>
            <a:ext cx="190260" cy="380520"/>
          </a:xfrm>
          <a:prstGeom prst="rect">
            <a:avLst/>
          </a:prstGeom>
        </p:spPr>
      </p:pic>
      <p:pic>
        <p:nvPicPr>
          <p:cNvPr id="165" name="Graphic 164">
            <a:extLst>
              <a:ext uri="{FF2B5EF4-FFF2-40B4-BE49-F238E27FC236}">
                <a16:creationId xmlns:a16="http://schemas.microsoft.com/office/drawing/2014/main" id="{B7925B08-8BDB-4D47-9F8A-6666B8E33083}"/>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2822140" y="4015208"/>
            <a:ext cx="380520" cy="380520"/>
          </a:xfrm>
          <a:prstGeom prst="rect">
            <a:avLst/>
          </a:prstGeom>
        </p:spPr>
      </p:pic>
      <p:pic>
        <p:nvPicPr>
          <p:cNvPr id="167" name="Graphic 166">
            <a:extLst>
              <a:ext uri="{FF2B5EF4-FFF2-40B4-BE49-F238E27FC236}">
                <a16:creationId xmlns:a16="http://schemas.microsoft.com/office/drawing/2014/main" id="{5A8EA913-A32B-4C1D-BA6A-DE61B26A898E}"/>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3624868" y="4015208"/>
            <a:ext cx="380520" cy="380520"/>
          </a:xfrm>
          <a:prstGeom prst="rect">
            <a:avLst/>
          </a:prstGeom>
        </p:spPr>
      </p:pic>
      <p:pic>
        <p:nvPicPr>
          <p:cNvPr id="169" name="Graphic 168">
            <a:extLst>
              <a:ext uri="{FF2B5EF4-FFF2-40B4-BE49-F238E27FC236}">
                <a16:creationId xmlns:a16="http://schemas.microsoft.com/office/drawing/2014/main" id="{70D3707F-2A5B-42F2-81B9-BABF506F2F23}"/>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4427596" y="4037467"/>
            <a:ext cx="380520" cy="332955"/>
          </a:xfrm>
          <a:prstGeom prst="rect">
            <a:avLst/>
          </a:prstGeom>
        </p:spPr>
      </p:pic>
      <p:pic>
        <p:nvPicPr>
          <p:cNvPr id="171" name="Graphic 170">
            <a:extLst>
              <a:ext uri="{FF2B5EF4-FFF2-40B4-BE49-F238E27FC236}">
                <a16:creationId xmlns:a16="http://schemas.microsoft.com/office/drawing/2014/main" id="{D4161186-0AD8-4F24-B262-CF15085052C3}"/>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5230324" y="4015208"/>
            <a:ext cx="380520" cy="380520"/>
          </a:xfrm>
          <a:prstGeom prst="rect">
            <a:avLst/>
          </a:prstGeom>
        </p:spPr>
      </p:pic>
      <p:pic>
        <p:nvPicPr>
          <p:cNvPr id="173" name="Graphic 172">
            <a:extLst>
              <a:ext uri="{FF2B5EF4-FFF2-40B4-BE49-F238E27FC236}">
                <a16:creationId xmlns:a16="http://schemas.microsoft.com/office/drawing/2014/main" id="{5AFBF983-BEAA-45F3-A03C-DC2C27698DE8}"/>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10817788" y="4015208"/>
            <a:ext cx="356738" cy="380521"/>
          </a:xfrm>
          <a:prstGeom prst="rect">
            <a:avLst/>
          </a:prstGeom>
        </p:spPr>
      </p:pic>
      <p:pic>
        <p:nvPicPr>
          <p:cNvPr id="175" name="Graphic 174">
            <a:extLst>
              <a:ext uri="{FF2B5EF4-FFF2-40B4-BE49-F238E27FC236}">
                <a16:creationId xmlns:a16="http://schemas.microsoft.com/office/drawing/2014/main" id="{A4DDBECA-7EA5-43F1-BD25-F6BCCE7B908E}"/>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6033052" y="4015208"/>
            <a:ext cx="380520" cy="380520"/>
          </a:xfrm>
          <a:prstGeom prst="rect">
            <a:avLst/>
          </a:prstGeom>
        </p:spPr>
      </p:pic>
      <p:pic>
        <p:nvPicPr>
          <p:cNvPr id="177" name="Graphic 176">
            <a:extLst>
              <a:ext uri="{FF2B5EF4-FFF2-40B4-BE49-F238E27FC236}">
                <a16:creationId xmlns:a16="http://schemas.microsoft.com/office/drawing/2014/main" id="{31067EAF-15DA-43C9-9D2E-B5FA2EE3956A}"/>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6835780" y="4015208"/>
            <a:ext cx="380520" cy="380520"/>
          </a:xfrm>
          <a:prstGeom prst="rect">
            <a:avLst/>
          </a:prstGeom>
        </p:spPr>
      </p:pic>
      <p:pic>
        <p:nvPicPr>
          <p:cNvPr id="179" name="Graphic 178">
            <a:extLst>
              <a:ext uri="{FF2B5EF4-FFF2-40B4-BE49-F238E27FC236}">
                <a16:creationId xmlns:a16="http://schemas.microsoft.com/office/drawing/2014/main" id="{95516E29-C4B2-45C9-B012-C11606383045}"/>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7638508" y="4015208"/>
            <a:ext cx="380520" cy="380520"/>
          </a:xfrm>
          <a:prstGeom prst="rect">
            <a:avLst/>
          </a:prstGeom>
        </p:spPr>
      </p:pic>
      <p:pic>
        <p:nvPicPr>
          <p:cNvPr id="181" name="Graphic 180">
            <a:extLst>
              <a:ext uri="{FF2B5EF4-FFF2-40B4-BE49-F238E27FC236}">
                <a16:creationId xmlns:a16="http://schemas.microsoft.com/office/drawing/2014/main" id="{274DA714-DF7F-473D-BF8D-DB160D2995F9}"/>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8441236" y="4015208"/>
            <a:ext cx="380520" cy="380520"/>
          </a:xfrm>
          <a:prstGeom prst="rect">
            <a:avLst/>
          </a:prstGeom>
        </p:spPr>
      </p:pic>
      <p:pic>
        <p:nvPicPr>
          <p:cNvPr id="183" name="Graphic 182">
            <a:extLst>
              <a:ext uri="{FF2B5EF4-FFF2-40B4-BE49-F238E27FC236}">
                <a16:creationId xmlns:a16="http://schemas.microsoft.com/office/drawing/2014/main" id="{6D070F0D-3D58-4E4D-846D-4416D0AD8F86}"/>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417195" y="4536357"/>
            <a:ext cx="380520" cy="380520"/>
          </a:xfrm>
          <a:prstGeom prst="rect">
            <a:avLst/>
          </a:prstGeom>
        </p:spPr>
      </p:pic>
      <p:pic>
        <p:nvPicPr>
          <p:cNvPr id="185" name="Graphic 184">
            <a:extLst>
              <a:ext uri="{FF2B5EF4-FFF2-40B4-BE49-F238E27FC236}">
                <a16:creationId xmlns:a16="http://schemas.microsoft.com/office/drawing/2014/main" id="{93F4FB11-F529-467E-A18A-CEA7251F8FAC}"/>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7816122" y="4536357"/>
            <a:ext cx="356738" cy="380521"/>
          </a:xfrm>
          <a:prstGeom prst="rect">
            <a:avLst/>
          </a:prstGeom>
        </p:spPr>
      </p:pic>
      <p:pic>
        <p:nvPicPr>
          <p:cNvPr id="187" name="Graphic 186">
            <a:extLst>
              <a:ext uri="{FF2B5EF4-FFF2-40B4-BE49-F238E27FC236}">
                <a16:creationId xmlns:a16="http://schemas.microsoft.com/office/drawing/2014/main" id="{F644854B-F0FA-460C-A9A9-16A9331B9FD7}"/>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239298" y="4536357"/>
            <a:ext cx="380520" cy="380520"/>
          </a:xfrm>
          <a:prstGeom prst="rect">
            <a:avLst/>
          </a:prstGeom>
        </p:spPr>
      </p:pic>
      <p:pic>
        <p:nvPicPr>
          <p:cNvPr id="189" name="Graphic 188">
            <a:extLst>
              <a:ext uri="{FF2B5EF4-FFF2-40B4-BE49-F238E27FC236}">
                <a16:creationId xmlns:a16="http://schemas.microsoft.com/office/drawing/2014/main" id="{3F578CF9-6240-45FA-9B0D-2C1F11E4CFDC}"/>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061401" y="4536357"/>
            <a:ext cx="380520" cy="380520"/>
          </a:xfrm>
          <a:prstGeom prst="rect">
            <a:avLst/>
          </a:prstGeom>
        </p:spPr>
      </p:pic>
      <p:pic>
        <p:nvPicPr>
          <p:cNvPr id="191" name="Graphic 190">
            <a:extLst>
              <a:ext uri="{FF2B5EF4-FFF2-40B4-BE49-F238E27FC236}">
                <a16:creationId xmlns:a16="http://schemas.microsoft.com/office/drawing/2014/main" id="{0C5B4F88-C59B-4EC0-A1C5-288832E963E8}"/>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2883504" y="4636520"/>
            <a:ext cx="380520" cy="166477"/>
          </a:xfrm>
          <a:prstGeom prst="rect">
            <a:avLst/>
          </a:prstGeom>
        </p:spPr>
      </p:pic>
      <p:pic>
        <p:nvPicPr>
          <p:cNvPr id="193" name="Graphic 192">
            <a:extLst>
              <a:ext uri="{FF2B5EF4-FFF2-40B4-BE49-F238E27FC236}">
                <a16:creationId xmlns:a16="http://schemas.microsoft.com/office/drawing/2014/main" id="{CED1919C-C392-40CF-AEA1-BD75986FF2E3}"/>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10143247" y="4536357"/>
            <a:ext cx="285390" cy="380520"/>
          </a:xfrm>
          <a:prstGeom prst="rect">
            <a:avLst/>
          </a:prstGeom>
        </p:spPr>
      </p:pic>
      <p:pic>
        <p:nvPicPr>
          <p:cNvPr id="195" name="Graphic 194">
            <a:extLst>
              <a:ext uri="{FF2B5EF4-FFF2-40B4-BE49-F238E27FC236}">
                <a16:creationId xmlns:a16="http://schemas.microsoft.com/office/drawing/2014/main" id="{CE36F8C1-A555-485D-B1FB-D1AA3B2AC2BA}"/>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3705607" y="4603131"/>
            <a:ext cx="380520" cy="237825"/>
          </a:xfrm>
          <a:prstGeom prst="rect">
            <a:avLst/>
          </a:prstGeom>
        </p:spPr>
      </p:pic>
      <p:pic>
        <p:nvPicPr>
          <p:cNvPr id="197" name="Graphic 196">
            <a:extLst>
              <a:ext uri="{FF2B5EF4-FFF2-40B4-BE49-F238E27FC236}">
                <a16:creationId xmlns:a16="http://schemas.microsoft.com/office/drawing/2014/main" id="{0D806AD1-2921-4C39-90BA-358AE95DAD18}"/>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8612919" y="4536357"/>
            <a:ext cx="356738" cy="380521"/>
          </a:xfrm>
          <a:prstGeom prst="rect">
            <a:avLst/>
          </a:prstGeom>
        </p:spPr>
      </p:pic>
      <p:pic>
        <p:nvPicPr>
          <p:cNvPr id="199" name="Graphic 198">
            <a:extLst>
              <a:ext uri="{FF2B5EF4-FFF2-40B4-BE49-F238E27FC236}">
                <a16:creationId xmlns:a16="http://schemas.microsoft.com/office/drawing/2014/main" id="{5EC7F678-672F-4293-BF61-738E15B8C46F}"/>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9409717" y="4536357"/>
            <a:ext cx="297282" cy="380521"/>
          </a:xfrm>
          <a:prstGeom prst="rect">
            <a:avLst/>
          </a:prstGeom>
        </p:spPr>
      </p:pic>
      <p:pic>
        <p:nvPicPr>
          <p:cNvPr id="201" name="Graphic 200">
            <a:extLst>
              <a:ext uri="{FF2B5EF4-FFF2-40B4-BE49-F238E27FC236}">
                <a16:creationId xmlns:a16="http://schemas.microsoft.com/office/drawing/2014/main" id="{8D4A57E3-6560-41B0-A455-105E8A0B5649}"/>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4527710" y="4536357"/>
            <a:ext cx="380520" cy="380520"/>
          </a:xfrm>
          <a:prstGeom prst="rect">
            <a:avLst/>
          </a:prstGeom>
        </p:spPr>
      </p:pic>
      <p:pic>
        <p:nvPicPr>
          <p:cNvPr id="203" name="Graphic 202">
            <a:extLst>
              <a:ext uri="{FF2B5EF4-FFF2-40B4-BE49-F238E27FC236}">
                <a16:creationId xmlns:a16="http://schemas.microsoft.com/office/drawing/2014/main" id="{B035ACDB-5DFD-410E-B67C-4422B73DB4D8}"/>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5349813" y="4536357"/>
            <a:ext cx="380520" cy="380520"/>
          </a:xfrm>
          <a:prstGeom prst="rect">
            <a:avLst/>
          </a:prstGeom>
        </p:spPr>
      </p:pic>
      <p:pic>
        <p:nvPicPr>
          <p:cNvPr id="205" name="Graphic 204">
            <a:extLst>
              <a:ext uri="{FF2B5EF4-FFF2-40B4-BE49-F238E27FC236}">
                <a16:creationId xmlns:a16="http://schemas.microsoft.com/office/drawing/2014/main" id="{C1552105-DEBB-48E1-B7F2-22B712D53FFD}"/>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11547038" y="4536357"/>
            <a:ext cx="214043" cy="380520"/>
          </a:xfrm>
          <a:prstGeom prst="rect">
            <a:avLst/>
          </a:prstGeom>
        </p:spPr>
      </p:pic>
      <p:pic>
        <p:nvPicPr>
          <p:cNvPr id="207" name="Graphic 206">
            <a:extLst>
              <a:ext uri="{FF2B5EF4-FFF2-40B4-BE49-F238E27FC236}">
                <a16:creationId xmlns:a16="http://schemas.microsoft.com/office/drawing/2014/main" id="{ACC8C3D6-C1BD-43EF-8D98-394542639478}"/>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10864123" y="4536357"/>
            <a:ext cx="249716" cy="380519"/>
          </a:xfrm>
          <a:prstGeom prst="rect">
            <a:avLst/>
          </a:prstGeom>
        </p:spPr>
      </p:pic>
      <p:pic>
        <p:nvPicPr>
          <p:cNvPr id="209" name="Graphic 208">
            <a:extLst>
              <a:ext uri="{FF2B5EF4-FFF2-40B4-BE49-F238E27FC236}">
                <a16:creationId xmlns:a16="http://schemas.microsoft.com/office/drawing/2014/main" id="{83954BF6-3654-4B3E-A76B-903234D454F9}"/>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6171916" y="4558616"/>
            <a:ext cx="380520" cy="332955"/>
          </a:xfrm>
          <a:prstGeom prst="rect">
            <a:avLst/>
          </a:prstGeom>
        </p:spPr>
      </p:pic>
      <p:pic>
        <p:nvPicPr>
          <p:cNvPr id="211" name="Graphic 210">
            <a:extLst>
              <a:ext uri="{FF2B5EF4-FFF2-40B4-BE49-F238E27FC236}">
                <a16:creationId xmlns:a16="http://schemas.microsoft.com/office/drawing/2014/main" id="{5AF3CABC-F867-405D-A84C-B37B92EA50C0}"/>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6994019" y="4536357"/>
            <a:ext cx="380520" cy="380520"/>
          </a:xfrm>
          <a:prstGeom prst="rect">
            <a:avLst/>
          </a:prstGeom>
        </p:spPr>
      </p:pic>
      <p:pic>
        <p:nvPicPr>
          <p:cNvPr id="213" name="Graphic 212">
            <a:extLst>
              <a:ext uri="{FF2B5EF4-FFF2-40B4-BE49-F238E27FC236}">
                <a16:creationId xmlns:a16="http://schemas.microsoft.com/office/drawing/2014/main" id="{17337217-80A6-40B8-858B-4D170BA3C7C1}"/>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401379" y="5036955"/>
            <a:ext cx="380520" cy="380520"/>
          </a:xfrm>
          <a:prstGeom prst="rect">
            <a:avLst/>
          </a:prstGeom>
        </p:spPr>
      </p:pic>
      <p:pic>
        <p:nvPicPr>
          <p:cNvPr id="215" name="Graphic 214">
            <a:extLst>
              <a:ext uri="{FF2B5EF4-FFF2-40B4-BE49-F238E27FC236}">
                <a16:creationId xmlns:a16="http://schemas.microsoft.com/office/drawing/2014/main" id="{3E2BD59E-DF76-433D-840B-C7AF5637B239}"/>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207666" y="5103729"/>
            <a:ext cx="380520" cy="237825"/>
          </a:xfrm>
          <a:prstGeom prst="rect">
            <a:avLst/>
          </a:prstGeom>
        </p:spPr>
      </p:pic>
      <p:pic>
        <p:nvPicPr>
          <p:cNvPr id="217" name="Graphic 216">
            <a:extLst>
              <a:ext uri="{FF2B5EF4-FFF2-40B4-BE49-F238E27FC236}">
                <a16:creationId xmlns:a16="http://schemas.microsoft.com/office/drawing/2014/main" id="{8C2DB7E1-070A-4E3C-82AC-49A0AF530674}"/>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2013953" y="5036955"/>
            <a:ext cx="380520" cy="380520"/>
          </a:xfrm>
          <a:prstGeom prst="rect">
            <a:avLst/>
          </a:prstGeom>
        </p:spPr>
      </p:pic>
      <p:pic>
        <p:nvPicPr>
          <p:cNvPr id="219" name="Graphic 218">
            <a:extLst>
              <a:ext uri="{FF2B5EF4-FFF2-40B4-BE49-F238E27FC236}">
                <a16:creationId xmlns:a16="http://schemas.microsoft.com/office/drawing/2014/main" id="{76620287-0D66-401E-A773-7BC014D70F6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820240" y="5092600"/>
            <a:ext cx="380520" cy="261607"/>
          </a:xfrm>
          <a:prstGeom prst="rect">
            <a:avLst/>
          </a:prstGeom>
        </p:spPr>
      </p:pic>
      <p:pic>
        <p:nvPicPr>
          <p:cNvPr id="221" name="Graphic 220">
            <a:extLst>
              <a:ext uri="{FF2B5EF4-FFF2-40B4-BE49-F238E27FC236}">
                <a16:creationId xmlns:a16="http://schemas.microsoft.com/office/drawing/2014/main" id="{07EBC381-D130-4307-B68D-7C9631A58371}"/>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10781886" y="5036955"/>
            <a:ext cx="285390" cy="380520"/>
          </a:xfrm>
          <a:prstGeom prst="rect">
            <a:avLst/>
          </a:prstGeom>
        </p:spPr>
      </p:pic>
      <p:pic>
        <p:nvPicPr>
          <p:cNvPr id="223" name="Graphic 222">
            <a:extLst>
              <a:ext uri="{FF2B5EF4-FFF2-40B4-BE49-F238E27FC236}">
                <a16:creationId xmlns:a16="http://schemas.microsoft.com/office/drawing/2014/main" id="{A2DE41BB-FF16-4F3C-B457-838A2A2170D3}"/>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3626527" y="5036955"/>
            <a:ext cx="380520" cy="380520"/>
          </a:xfrm>
          <a:prstGeom prst="rect">
            <a:avLst/>
          </a:prstGeom>
        </p:spPr>
      </p:pic>
      <p:pic>
        <p:nvPicPr>
          <p:cNvPr id="225" name="Graphic 224">
            <a:extLst>
              <a:ext uri="{FF2B5EF4-FFF2-40B4-BE49-F238E27FC236}">
                <a16:creationId xmlns:a16="http://schemas.microsoft.com/office/drawing/2014/main" id="{0B9FFF82-003E-4F96-B180-6A682D412617}"/>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10026211" y="5036956"/>
            <a:ext cx="332955" cy="380520"/>
          </a:xfrm>
          <a:prstGeom prst="rect">
            <a:avLst/>
          </a:prstGeom>
        </p:spPr>
      </p:pic>
      <p:pic>
        <p:nvPicPr>
          <p:cNvPr id="227" name="Graphic 226">
            <a:extLst>
              <a:ext uri="{FF2B5EF4-FFF2-40B4-BE49-F238E27FC236}">
                <a16:creationId xmlns:a16="http://schemas.microsoft.com/office/drawing/2014/main" id="{CA16D030-121C-42D1-93C8-5D4434AC65D0}"/>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11486946" y="5042520"/>
            <a:ext cx="285390" cy="368629"/>
          </a:xfrm>
          <a:prstGeom prst="rect">
            <a:avLst/>
          </a:prstGeom>
        </p:spPr>
      </p:pic>
      <p:pic>
        <p:nvPicPr>
          <p:cNvPr id="229" name="Graphic 228">
            <a:extLst>
              <a:ext uri="{FF2B5EF4-FFF2-40B4-BE49-F238E27FC236}">
                <a16:creationId xmlns:a16="http://schemas.microsoft.com/office/drawing/2014/main" id="{B3938C29-0750-4AFA-8212-77889A175995}"/>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4432814" y="5036955"/>
            <a:ext cx="380520" cy="380520"/>
          </a:xfrm>
          <a:prstGeom prst="rect">
            <a:avLst/>
          </a:prstGeom>
        </p:spPr>
      </p:pic>
      <p:pic>
        <p:nvPicPr>
          <p:cNvPr id="231" name="Graphic 230">
            <a:extLst>
              <a:ext uri="{FF2B5EF4-FFF2-40B4-BE49-F238E27FC236}">
                <a16:creationId xmlns:a16="http://schemas.microsoft.com/office/drawing/2014/main" id="{41C3CD57-99E5-45F5-B3B6-DCED239B5999}"/>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5239101" y="5036955"/>
            <a:ext cx="380520" cy="380520"/>
          </a:xfrm>
          <a:prstGeom prst="rect">
            <a:avLst/>
          </a:prstGeom>
        </p:spPr>
      </p:pic>
      <p:pic>
        <p:nvPicPr>
          <p:cNvPr id="233" name="Graphic 232">
            <a:extLst>
              <a:ext uri="{FF2B5EF4-FFF2-40B4-BE49-F238E27FC236}">
                <a16:creationId xmlns:a16="http://schemas.microsoft.com/office/drawing/2014/main" id="{9298EB37-56D2-4374-9166-87D649B12E3E}"/>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6045388" y="5137118"/>
            <a:ext cx="380520" cy="166477"/>
          </a:xfrm>
          <a:prstGeom prst="rect">
            <a:avLst/>
          </a:prstGeom>
        </p:spPr>
      </p:pic>
      <p:pic>
        <p:nvPicPr>
          <p:cNvPr id="235" name="Graphic 234">
            <a:extLst>
              <a:ext uri="{FF2B5EF4-FFF2-40B4-BE49-F238E27FC236}">
                <a16:creationId xmlns:a16="http://schemas.microsoft.com/office/drawing/2014/main" id="{5147F848-EA31-417A-92F7-DAF31BA106E7}"/>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6851675" y="5070341"/>
            <a:ext cx="380520" cy="309173"/>
          </a:xfrm>
          <a:prstGeom prst="rect">
            <a:avLst/>
          </a:prstGeom>
        </p:spPr>
      </p:pic>
      <p:pic>
        <p:nvPicPr>
          <p:cNvPr id="237" name="Graphic 236">
            <a:extLst>
              <a:ext uri="{FF2B5EF4-FFF2-40B4-BE49-F238E27FC236}">
                <a16:creationId xmlns:a16="http://schemas.microsoft.com/office/drawing/2014/main" id="{78D5D904-3363-4EF7-92FE-6E4670BCA497}"/>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8464249" y="5120423"/>
            <a:ext cx="356738" cy="202152"/>
          </a:xfrm>
          <a:prstGeom prst="rect">
            <a:avLst/>
          </a:prstGeom>
        </p:spPr>
      </p:pic>
      <p:pic>
        <p:nvPicPr>
          <p:cNvPr id="239" name="Graphic 238">
            <a:extLst>
              <a:ext uri="{FF2B5EF4-FFF2-40B4-BE49-F238E27FC236}">
                <a16:creationId xmlns:a16="http://schemas.microsoft.com/office/drawing/2014/main" id="{6BA7B1F3-A5C4-434F-81CC-2EBAC6482CC3}"/>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7657962" y="5036955"/>
            <a:ext cx="380520" cy="380520"/>
          </a:xfrm>
          <a:prstGeom prst="rect">
            <a:avLst/>
          </a:prstGeom>
        </p:spPr>
      </p:pic>
      <p:pic>
        <p:nvPicPr>
          <p:cNvPr id="241" name="Graphic 240">
            <a:extLst>
              <a:ext uri="{FF2B5EF4-FFF2-40B4-BE49-F238E27FC236}">
                <a16:creationId xmlns:a16="http://schemas.microsoft.com/office/drawing/2014/main" id="{EA695620-E6C3-4A7D-BA97-673C15F6E2AD}"/>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9245230" y="5036955"/>
            <a:ext cx="356738" cy="380521"/>
          </a:xfrm>
          <a:prstGeom prst="rect">
            <a:avLst/>
          </a:prstGeom>
        </p:spPr>
      </p:pic>
      <p:pic>
        <p:nvPicPr>
          <p:cNvPr id="243" name="Graphic 242">
            <a:extLst>
              <a:ext uri="{FF2B5EF4-FFF2-40B4-BE49-F238E27FC236}">
                <a16:creationId xmlns:a16="http://schemas.microsoft.com/office/drawing/2014/main" id="{CAA30AE1-5653-4CEC-A616-A7351875FAE9}"/>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1048174" y="5715159"/>
            <a:ext cx="380520" cy="190260"/>
          </a:xfrm>
          <a:prstGeom prst="rect">
            <a:avLst/>
          </a:prstGeom>
        </p:spPr>
      </p:pic>
      <p:pic>
        <p:nvPicPr>
          <p:cNvPr id="245" name="Graphic 244">
            <a:extLst>
              <a:ext uri="{FF2B5EF4-FFF2-40B4-BE49-F238E27FC236}">
                <a16:creationId xmlns:a16="http://schemas.microsoft.com/office/drawing/2014/main" id="{BD76DE97-102D-4140-A491-3BD95BB9F709}"/>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8262972" y="5670643"/>
            <a:ext cx="285390" cy="285390"/>
          </a:xfrm>
          <a:prstGeom prst="rect">
            <a:avLst/>
          </a:prstGeom>
        </p:spPr>
      </p:pic>
      <p:pic>
        <p:nvPicPr>
          <p:cNvPr id="247" name="Graphic 246">
            <a:extLst>
              <a:ext uri="{FF2B5EF4-FFF2-40B4-BE49-F238E27FC236}">
                <a16:creationId xmlns:a16="http://schemas.microsoft.com/office/drawing/2014/main" id="{5969F45A-95D0-4783-8F73-061CA2604D4A}"/>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2501256" y="5626126"/>
            <a:ext cx="380520" cy="380520"/>
          </a:xfrm>
          <a:prstGeom prst="rect">
            <a:avLst/>
          </a:prstGeom>
        </p:spPr>
      </p:pic>
      <p:pic>
        <p:nvPicPr>
          <p:cNvPr id="249" name="Graphic 248">
            <a:extLst>
              <a:ext uri="{FF2B5EF4-FFF2-40B4-BE49-F238E27FC236}">
                <a16:creationId xmlns:a16="http://schemas.microsoft.com/office/drawing/2014/main" id="{BB833EE5-F557-4882-849D-51DD5A3F9B29}"/>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10941375" y="5626126"/>
            <a:ext cx="190260" cy="380520"/>
          </a:xfrm>
          <a:prstGeom prst="rect">
            <a:avLst/>
          </a:prstGeom>
        </p:spPr>
      </p:pic>
      <p:pic>
        <p:nvPicPr>
          <p:cNvPr id="251" name="Graphic 250">
            <a:extLst>
              <a:ext uri="{FF2B5EF4-FFF2-40B4-BE49-F238E27FC236}">
                <a16:creationId xmlns:a16="http://schemas.microsoft.com/office/drawing/2014/main" id="{84E558F5-F5ED-4177-973B-D9DC15CBBE25}"/>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6847849" y="5631691"/>
            <a:ext cx="344846" cy="368629"/>
          </a:xfrm>
          <a:prstGeom prst="rect">
            <a:avLst/>
          </a:prstGeom>
        </p:spPr>
      </p:pic>
      <p:pic>
        <p:nvPicPr>
          <p:cNvPr id="253" name="Graphic 252">
            <a:extLst>
              <a:ext uri="{FF2B5EF4-FFF2-40B4-BE49-F238E27FC236}">
                <a16:creationId xmlns:a16="http://schemas.microsoft.com/office/drawing/2014/main" id="{F3BD229F-323B-4019-827B-655779BB6806}"/>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9614827" y="5626126"/>
            <a:ext cx="261608" cy="380521"/>
          </a:xfrm>
          <a:prstGeom prst="rect">
            <a:avLst/>
          </a:prstGeom>
        </p:spPr>
      </p:pic>
      <p:pic>
        <p:nvPicPr>
          <p:cNvPr id="255" name="Graphic 254">
            <a:extLst>
              <a:ext uri="{FF2B5EF4-FFF2-40B4-BE49-F238E27FC236}">
                <a16:creationId xmlns:a16="http://schemas.microsoft.com/office/drawing/2014/main" id="{13FB2A89-DDAD-45C8-A5DC-DC245ECAC7A2}"/>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3954338" y="5626126"/>
            <a:ext cx="380520" cy="380520"/>
          </a:xfrm>
          <a:prstGeom prst="rect">
            <a:avLst/>
          </a:prstGeom>
        </p:spPr>
      </p:pic>
      <p:pic>
        <p:nvPicPr>
          <p:cNvPr id="257" name="Graphic 256">
            <a:extLst>
              <a:ext uri="{FF2B5EF4-FFF2-40B4-BE49-F238E27FC236}">
                <a16:creationId xmlns:a16="http://schemas.microsoft.com/office/drawing/2014/main" id="{5D48EDA3-5E38-40D0-81DB-B1ADF8E1E352}"/>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5407420" y="5626126"/>
            <a:ext cx="368629" cy="380520"/>
          </a:xfrm>
          <a:prstGeom prst="rect">
            <a:avLst/>
          </a:prstGeom>
        </p:spPr>
      </p:pic>
    </p:spTree>
    <p:extLst>
      <p:ext uri="{BB962C8B-B14F-4D97-AF65-F5344CB8AC3E}">
        <p14:creationId xmlns:p14="http://schemas.microsoft.com/office/powerpoint/2010/main" val="1194815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BEC788CD-42AD-4D70-9C4A-BBE7B3B075B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039495" y="3882292"/>
            <a:ext cx="262810" cy="323458"/>
          </a:xfrm>
          <a:prstGeom prst="rect">
            <a:avLst/>
          </a:prstGeom>
        </p:spPr>
      </p:pic>
      <p:pic>
        <p:nvPicPr>
          <p:cNvPr id="5" name="Graphic 4">
            <a:extLst>
              <a:ext uri="{FF2B5EF4-FFF2-40B4-BE49-F238E27FC236}">
                <a16:creationId xmlns:a16="http://schemas.microsoft.com/office/drawing/2014/main" id="{96F7881F-9591-4424-9965-92E1F9AE823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403259" y="3882292"/>
            <a:ext cx="323458" cy="323458"/>
          </a:xfrm>
          <a:prstGeom prst="rect">
            <a:avLst/>
          </a:prstGeom>
        </p:spPr>
      </p:pic>
      <p:pic>
        <p:nvPicPr>
          <p:cNvPr id="7" name="Graphic 6">
            <a:extLst>
              <a:ext uri="{FF2B5EF4-FFF2-40B4-BE49-F238E27FC236}">
                <a16:creationId xmlns:a16="http://schemas.microsoft.com/office/drawing/2014/main" id="{18004366-1A36-4E7F-97A4-04DB5E7E598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210774" y="3882292"/>
            <a:ext cx="323458" cy="323458"/>
          </a:xfrm>
          <a:prstGeom prst="rect">
            <a:avLst/>
          </a:prstGeom>
        </p:spPr>
      </p:pic>
      <p:pic>
        <p:nvPicPr>
          <p:cNvPr id="9" name="Graphic 8">
            <a:extLst>
              <a:ext uri="{FF2B5EF4-FFF2-40B4-BE49-F238E27FC236}">
                <a16:creationId xmlns:a16="http://schemas.microsoft.com/office/drawing/2014/main" id="{68485FA8-C052-4449-B5F0-BB126462B225}"/>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018289" y="3949722"/>
            <a:ext cx="323458" cy="222377"/>
          </a:xfrm>
          <a:prstGeom prst="rect">
            <a:avLst/>
          </a:prstGeom>
        </p:spPr>
      </p:pic>
      <p:pic>
        <p:nvPicPr>
          <p:cNvPr id="11" name="Graphic 10">
            <a:extLst>
              <a:ext uri="{FF2B5EF4-FFF2-40B4-BE49-F238E27FC236}">
                <a16:creationId xmlns:a16="http://schemas.microsoft.com/office/drawing/2014/main" id="{68417129-B6F1-4B17-84C9-CCC1E589C0F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825804" y="3909264"/>
            <a:ext cx="323458" cy="283026"/>
          </a:xfrm>
          <a:prstGeom prst="rect">
            <a:avLst/>
          </a:prstGeom>
        </p:spPr>
      </p:pic>
      <p:pic>
        <p:nvPicPr>
          <p:cNvPr id="13" name="Graphic 12">
            <a:extLst>
              <a:ext uri="{FF2B5EF4-FFF2-40B4-BE49-F238E27FC236}">
                <a16:creationId xmlns:a16="http://schemas.microsoft.com/office/drawing/2014/main" id="{CE80D9FF-1FF8-48AC-A55F-8FFA829FD012}"/>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633319" y="3882292"/>
            <a:ext cx="323458" cy="323458"/>
          </a:xfrm>
          <a:prstGeom prst="rect">
            <a:avLst/>
          </a:prstGeom>
        </p:spPr>
      </p:pic>
      <p:pic>
        <p:nvPicPr>
          <p:cNvPr id="15" name="Graphic 14">
            <a:extLst>
              <a:ext uri="{FF2B5EF4-FFF2-40B4-BE49-F238E27FC236}">
                <a16:creationId xmlns:a16="http://schemas.microsoft.com/office/drawing/2014/main" id="{D98A4087-599A-4E28-8BBD-9ECFFD0671C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440834" y="3882292"/>
            <a:ext cx="323458" cy="323458"/>
          </a:xfrm>
          <a:prstGeom prst="rect">
            <a:avLst/>
          </a:prstGeom>
        </p:spPr>
      </p:pic>
      <p:pic>
        <p:nvPicPr>
          <p:cNvPr id="17" name="Graphic 16">
            <a:extLst>
              <a:ext uri="{FF2B5EF4-FFF2-40B4-BE49-F238E27FC236}">
                <a16:creationId xmlns:a16="http://schemas.microsoft.com/office/drawing/2014/main" id="{1E0DD55F-B708-42A0-830D-9BCBD7449BB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248349" y="3882292"/>
            <a:ext cx="323458" cy="323458"/>
          </a:xfrm>
          <a:prstGeom prst="rect">
            <a:avLst/>
          </a:prstGeom>
        </p:spPr>
      </p:pic>
      <p:pic>
        <p:nvPicPr>
          <p:cNvPr id="19" name="Graphic 18">
            <a:extLst>
              <a:ext uri="{FF2B5EF4-FFF2-40B4-BE49-F238E27FC236}">
                <a16:creationId xmlns:a16="http://schemas.microsoft.com/office/drawing/2014/main" id="{06C84340-B897-4CA6-9A65-0C0843A9CF8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055864" y="3882292"/>
            <a:ext cx="323458" cy="323458"/>
          </a:xfrm>
          <a:prstGeom prst="rect">
            <a:avLst/>
          </a:prstGeom>
        </p:spPr>
      </p:pic>
      <p:pic>
        <p:nvPicPr>
          <p:cNvPr id="21" name="Graphic 20">
            <a:extLst>
              <a:ext uri="{FF2B5EF4-FFF2-40B4-BE49-F238E27FC236}">
                <a16:creationId xmlns:a16="http://schemas.microsoft.com/office/drawing/2014/main" id="{742DE833-6C72-4D42-BB86-4BE74A30E2B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285924" y="3882292"/>
            <a:ext cx="283026" cy="323458"/>
          </a:xfrm>
          <a:prstGeom prst="rect">
            <a:avLst/>
          </a:prstGeom>
        </p:spPr>
      </p:pic>
      <p:pic>
        <p:nvPicPr>
          <p:cNvPr id="23" name="Graphic 22">
            <a:extLst>
              <a:ext uri="{FF2B5EF4-FFF2-40B4-BE49-F238E27FC236}">
                <a16:creationId xmlns:a16="http://schemas.microsoft.com/office/drawing/2014/main" id="{3E943CD0-A36E-4AAC-894C-E56200838AA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6863379" y="3882292"/>
            <a:ext cx="323458" cy="323458"/>
          </a:xfrm>
          <a:prstGeom prst="rect">
            <a:avLst/>
          </a:prstGeom>
        </p:spPr>
      </p:pic>
      <p:pic>
        <p:nvPicPr>
          <p:cNvPr id="25" name="Graphic 24">
            <a:extLst>
              <a:ext uri="{FF2B5EF4-FFF2-40B4-BE49-F238E27FC236}">
                <a16:creationId xmlns:a16="http://schemas.microsoft.com/office/drawing/2014/main" id="{5EE46EA0-2BCE-49C5-8D2C-6C6EB044F50C}"/>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0766094" y="3882292"/>
            <a:ext cx="262810" cy="323458"/>
          </a:xfrm>
          <a:prstGeom prst="rect">
            <a:avLst/>
          </a:prstGeom>
        </p:spPr>
      </p:pic>
      <p:pic>
        <p:nvPicPr>
          <p:cNvPr id="27" name="Graphic 26">
            <a:extLst>
              <a:ext uri="{FF2B5EF4-FFF2-40B4-BE49-F238E27FC236}">
                <a16:creationId xmlns:a16="http://schemas.microsoft.com/office/drawing/2014/main" id="{F809F869-8517-432F-8C37-BC32D372242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492693" y="3909264"/>
            <a:ext cx="262810" cy="283026"/>
          </a:xfrm>
          <a:prstGeom prst="rect">
            <a:avLst/>
          </a:prstGeom>
        </p:spPr>
      </p:pic>
      <p:pic>
        <p:nvPicPr>
          <p:cNvPr id="29" name="Graphic 28">
            <a:extLst>
              <a:ext uri="{FF2B5EF4-FFF2-40B4-BE49-F238E27FC236}">
                <a16:creationId xmlns:a16="http://schemas.microsoft.com/office/drawing/2014/main" id="{75817A84-213C-4246-A789-D3EA95E02D33}"/>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7670894" y="3882292"/>
            <a:ext cx="323458" cy="323458"/>
          </a:xfrm>
          <a:prstGeom prst="rect">
            <a:avLst/>
          </a:prstGeom>
        </p:spPr>
      </p:pic>
      <p:pic>
        <p:nvPicPr>
          <p:cNvPr id="31" name="Graphic 30">
            <a:extLst>
              <a:ext uri="{FF2B5EF4-FFF2-40B4-BE49-F238E27FC236}">
                <a16:creationId xmlns:a16="http://schemas.microsoft.com/office/drawing/2014/main" id="{613F9247-2562-4FF2-AC20-EAC65132F2F3}"/>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8478409" y="3936236"/>
            <a:ext cx="323458" cy="242594"/>
          </a:xfrm>
          <a:prstGeom prst="rect">
            <a:avLst/>
          </a:prstGeom>
        </p:spPr>
      </p:pic>
      <p:pic>
        <p:nvPicPr>
          <p:cNvPr id="33" name="Graphic 32">
            <a:extLst>
              <a:ext uri="{FF2B5EF4-FFF2-40B4-BE49-F238E27FC236}">
                <a16:creationId xmlns:a16="http://schemas.microsoft.com/office/drawing/2014/main" id="{0028F212-3BF8-4845-9057-FBEC90ACE972}"/>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299416" y="4468714"/>
            <a:ext cx="303242" cy="323458"/>
          </a:xfrm>
          <a:prstGeom prst="rect">
            <a:avLst/>
          </a:prstGeom>
        </p:spPr>
      </p:pic>
      <p:pic>
        <p:nvPicPr>
          <p:cNvPr id="35" name="Graphic 34">
            <a:extLst>
              <a:ext uri="{FF2B5EF4-FFF2-40B4-BE49-F238E27FC236}">
                <a16:creationId xmlns:a16="http://schemas.microsoft.com/office/drawing/2014/main" id="{1497C80A-0086-4D72-948E-B1BBCB1E0AB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2062120" y="4468714"/>
            <a:ext cx="323458" cy="323458"/>
          </a:xfrm>
          <a:prstGeom prst="rect">
            <a:avLst/>
          </a:prstGeom>
        </p:spPr>
      </p:pic>
      <p:pic>
        <p:nvPicPr>
          <p:cNvPr id="37" name="Graphic 36">
            <a:extLst>
              <a:ext uri="{FF2B5EF4-FFF2-40B4-BE49-F238E27FC236}">
                <a16:creationId xmlns:a16="http://schemas.microsoft.com/office/drawing/2014/main" id="{3BB999B4-610F-4956-BDB0-CA3F60C23F6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866264" y="4468714"/>
            <a:ext cx="323458" cy="323458"/>
          </a:xfrm>
          <a:prstGeom prst="rect">
            <a:avLst/>
          </a:prstGeom>
        </p:spPr>
      </p:pic>
      <p:pic>
        <p:nvPicPr>
          <p:cNvPr id="39" name="Graphic 38">
            <a:extLst>
              <a:ext uri="{FF2B5EF4-FFF2-40B4-BE49-F238E27FC236}">
                <a16:creationId xmlns:a16="http://schemas.microsoft.com/office/drawing/2014/main" id="{F611D83D-7C6C-4E53-8A0E-7F27AB7CF03C}"/>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3670408" y="4536144"/>
            <a:ext cx="323458" cy="222377"/>
          </a:xfrm>
          <a:prstGeom prst="rect">
            <a:avLst/>
          </a:prstGeom>
        </p:spPr>
      </p:pic>
      <p:pic>
        <p:nvPicPr>
          <p:cNvPr id="41" name="Graphic 40">
            <a:extLst>
              <a:ext uri="{FF2B5EF4-FFF2-40B4-BE49-F238E27FC236}">
                <a16:creationId xmlns:a16="http://schemas.microsoft.com/office/drawing/2014/main" id="{DD965B1E-A1D2-4FF9-AD77-32FF71900E8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74552" y="4468714"/>
            <a:ext cx="323458" cy="323458"/>
          </a:xfrm>
          <a:prstGeom prst="rect">
            <a:avLst/>
          </a:prstGeom>
        </p:spPr>
      </p:pic>
      <p:pic>
        <p:nvPicPr>
          <p:cNvPr id="43" name="Graphic 42">
            <a:extLst>
              <a:ext uri="{FF2B5EF4-FFF2-40B4-BE49-F238E27FC236}">
                <a16:creationId xmlns:a16="http://schemas.microsoft.com/office/drawing/2014/main" id="{20741217-5CC9-49ED-B23E-77CBE0616E4F}"/>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278696" y="4536144"/>
            <a:ext cx="323458" cy="222377"/>
          </a:xfrm>
          <a:prstGeom prst="rect">
            <a:avLst/>
          </a:prstGeom>
        </p:spPr>
      </p:pic>
      <p:pic>
        <p:nvPicPr>
          <p:cNvPr id="45" name="Graphic 44">
            <a:extLst>
              <a:ext uri="{FF2B5EF4-FFF2-40B4-BE49-F238E27FC236}">
                <a16:creationId xmlns:a16="http://schemas.microsoft.com/office/drawing/2014/main" id="{DFAA5F81-D10E-491D-A86D-73E794617DAB}"/>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99888" y="4455228"/>
            <a:ext cx="343675" cy="343675"/>
          </a:xfrm>
          <a:prstGeom prst="rect">
            <a:avLst/>
          </a:prstGeom>
        </p:spPr>
      </p:pic>
      <p:pic>
        <p:nvPicPr>
          <p:cNvPr id="47" name="Graphic 46">
            <a:extLst>
              <a:ext uri="{FF2B5EF4-FFF2-40B4-BE49-F238E27FC236}">
                <a16:creationId xmlns:a16="http://schemas.microsoft.com/office/drawing/2014/main" id="{04EAD0CA-2BA3-45E2-B07D-868658289B1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082840" y="4468714"/>
            <a:ext cx="323458" cy="323458"/>
          </a:xfrm>
          <a:prstGeom prst="rect">
            <a:avLst/>
          </a:prstGeom>
        </p:spPr>
      </p:pic>
      <p:pic>
        <p:nvPicPr>
          <p:cNvPr id="49" name="Graphic 48">
            <a:extLst>
              <a:ext uri="{FF2B5EF4-FFF2-40B4-BE49-F238E27FC236}">
                <a16:creationId xmlns:a16="http://schemas.microsoft.com/office/drawing/2014/main" id="{3CF027EA-0D95-40E9-9AAD-FEA51846F7B5}"/>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231004" y="4455228"/>
            <a:ext cx="343675" cy="343675"/>
          </a:xfrm>
          <a:prstGeom prst="rect">
            <a:avLst/>
          </a:prstGeom>
        </p:spPr>
      </p:pic>
      <p:pic>
        <p:nvPicPr>
          <p:cNvPr id="51" name="Graphic 50">
            <a:extLst>
              <a:ext uri="{FF2B5EF4-FFF2-40B4-BE49-F238E27FC236}">
                <a16:creationId xmlns:a16="http://schemas.microsoft.com/office/drawing/2014/main" id="{81A1BE51-7444-4055-A45F-185CF314C7E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886984" y="4468714"/>
            <a:ext cx="323458" cy="323458"/>
          </a:xfrm>
          <a:prstGeom prst="rect">
            <a:avLst/>
          </a:prstGeom>
        </p:spPr>
      </p:pic>
      <p:pic>
        <p:nvPicPr>
          <p:cNvPr id="53" name="Graphic 52">
            <a:extLst>
              <a:ext uri="{FF2B5EF4-FFF2-40B4-BE49-F238E27FC236}">
                <a16:creationId xmlns:a16="http://schemas.microsoft.com/office/drawing/2014/main" id="{4068A8EB-F596-4B45-B827-5E921E6A012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691128" y="4495686"/>
            <a:ext cx="323458" cy="283026"/>
          </a:xfrm>
          <a:prstGeom prst="rect">
            <a:avLst/>
          </a:prstGeom>
        </p:spPr>
      </p:pic>
      <p:pic>
        <p:nvPicPr>
          <p:cNvPr id="55" name="Graphic 54">
            <a:extLst>
              <a:ext uri="{FF2B5EF4-FFF2-40B4-BE49-F238E27FC236}">
                <a16:creationId xmlns:a16="http://schemas.microsoft.com/office/drawing/2014/main" id="{5958DD6E-D0F2-45BC-AFE9-3D1BD62C2C3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1550016" y="4468714"/>
            <a:ext cx="222378" cy="323459"/>
          </a:xfrm>
          <a:prstGeom prst="rect">
            <a:avLst/>
          </a:prstGeom>
        </p:spPr>
      </p:pic>
      <p:pic>
        <p:nvPicPr>
          <p:cNvPr id="57" name="Graphic 56">
            <a:extLst>
              <a:ext uri="{FF2B5EF4-FFF2-40B4-BE49-F238E27FC236}">
                <a16:creationId xmlns:a16="http://schemas.microsoft.com/office/drawing/2014/main" id="{8B0B838F-A555-4358-B9B4-D153333AF692}"/>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10076588" y="4468714"/>
            <a:ext cx="283026" cy="323458"/>
          </a:xfrm>
          <a:prstGeom prst="rect">
            <a:avLst/>
          </a:prstGeom>
        </p:spPr>
      </p:pic>
      <p:pic>
        <p:nvPicPr>
          <p:cNvPr id="59" name="Graphic 58">
            <a:extLst>
              <a:ext uri="{FF2B5EF4-FFF2-40B4-BE49-F238E27FC236}">
                <a16:creationId xmlns:a16="http://schemas.microsoft.com/office/drawing/2014/main" id="{CA428E77-14EF-407B-8AD2-693952FC203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8495272" y="4468714"/>
            <a:ext cx="323458" cy="323458"/>
          </a:xfrm>
          <a:prstGeom prst="rect">
            <a:avLst/>
          </a:prstGeom>
        </p:spPr>
      </p:pic>
      <p:pic>
        <p:nvPicPr>
          <p:cNvPr id="61" name="Graphic 60">
            <a:extLst>
              <a:ext uri="{FF2B5EF4-FFF2-40B4-BE49-F238E27FC236}">
                <a16:creationId xmlns:a16="http://schemas.microsoft.com/office/drawing/2014/main" id="{21460417-9FE0-468F-8A9F-B54716DDAE7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826788" y="4468714"/>
            <a:ext cx="262810" cy="323458"/>
          </a:xfrm>
          <a:prstGeom prst="rect">
            <a:avLst/>
          </a:prstGeom>
        </p:spPr>
      </p:pic>
      <p:pic>
        <p:nvPicPr>
          <p:cNvPr id="63" name="Graphic 62">
            <a:extLst>
              <a:ext uri="{FF2B5EF4-FFF2-40B4-BE49-F238E27FC236}">
                <a16:creationId xmlns:a16="http://schemas.microsoft.com/office/drawing/2014/main" id="{7AA2E467-F4AE-4720-8F4B-730D7722F45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8680699" y="5055865"/>
            <a:ext cx="262810" cy="323458"/>
          </a:xfrm>
          <a:prstGeom prst="rect">
            <a:avLst/>
          </a:prstGeom>
        </p:spPr>
      </p:pic>
      <p:pic>
        <p:nvPicPr>
          <p:cNvPr id="65" name="Graphic 64">
            <a:extLst>
              <a:ext uri="{FF2B5EF4-FFF2-40B4-BE49-F238E27FC236}">
                <a16:creationId xmlns:a16="http://schemas.microsoft.com/office/drawing/2014/main" id="{F7BFE245-A7C8-461A-8E0E-6CDB6B4895C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3808637" y="5109809"/>
            <a:ext cx="323458" cy="242594"/>
          </a:xfrm>
          <a:prstGeom prst="rect">
            <a:avLst/>
          </a:prstGeom>
        </p:spPr>
      </p:pic>
      <p:pic>
        <p:nvPicPr>
          <p:cNvPr id="67" name="Graphic 66">
            <a:extLst>
              <a:ext uri="{FF2B5EF4-FFF2-40B4-BE49-F238E27FC236}">
                <a16:creationId xmlns:a16="http://schemas.microsoft.com/office/drawing/2014/main" id="{F4025259-9DB7-42DC-B927-B30C6E989BF6}"/>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0873982" y="5055865"/>
            <a:ext cx="222378" cy="323459"/>
          </a:xfrm>
          <a:prstGeom prst="rect">
            <a:avLst/>
          </a:prstGeom>
        </p:spPr>
      </p:pic>
      <p:pic>
        <p:nvPicPr>
          <p:cNvPr id="69" name="Graphic 68">
            <a:extLst>
              <a:ext uri="{FF2B5EF4-FFF2-40B4-BE49-F238E27FC236}">
                <a16:creationId xmlns:a16="http://schemas.microsoft.com/office/drawing/2014/main" id="{E38F9346-1B43-44AC-82CD-EB03417DF1B5}"/>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629638" y="5055865"/>
            <a:ext cx="323458" cy="323458"/>
          </a:xfrm>
          <a:prstGeom prst="rect">
            <a:avLst/>
          </a:prstGeom>
        </p:spPr>
      </p:pic>
      <p:pic>
        <p:nvPicPr>
          <p:cNvPr id="71" name="Graphic 70">
            <a:extLst>
              <a:ext uri="{FF2B5EF4-FFF2-40B4-BE49-F238E27FC236}">
                <a16:creationId xmlns:a16="http://schemas.microsoft.com/office/drawing/2014/main" id="{E589E547-885F-47A8-ABF0-BA911655F83B}"/>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5450639" y="5062608"/>
            <a:ext cx="323458" cy="313350"/>
          </a:xfrm>
          <a:prstGeom prst="rect">
            <a:avLst/>
          </a:prstGeom>
        </p:spPr>
      </p:pic>
      <p:pic>
        <p:nvPicPr>
          <p:cNvPr id="73" name="Graphic 72">
            <a:extLst>
              <a:ext uri="{FF2B5EF4-FFF2-40B4-BE49-F238E27FC236}">
                <a16:creationId xmlns:a16="http://schemas.microsoft.com/office/drawing/2014/main" id="{BA66E8B3-6779-4BEF-82E1-EBB59AAF9F2C}"/>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160869" y="5055865"/>
            <a:ext cx="242594" cy="323459"/>
          </a:xfrm>
          <a:prstGeom prst="rect">
            <a:avLst/>
          </a:prstGeom>
        </p:spPr>
      </p:pic>
      <p:pic>
        <p:nvPicPr>
          <p:cNvPr id="75" name="Graphic 74">
            <a:extLst>
              <a:ext uri="{FF2B5EF4-FFF2-40B4-BE49-F238E27FC236}">
                <a16:creationId xmlns:a16="http://schemas.microsoft.com/office/drawing/2014/main" id="{278E1E78-CFB7-46BB-99E8-11C1A73DFD1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16745" y="5103066"/>
            <a:ext cx="343675" cy="252702"/>
          </a:xfrm>
          <a:prstGeom prst="rect">
            <a:avLst/>
          </a:prstGeom>
        </p:spPr>
      </p:pic>
      <p:pic>
        <p:nvPicPr>
          <p:cNvPr id="77" name="Graphic 76">
            <a:extLst>
              <a:ext uri="{FF2B5EF4-FFF2-40B4-BE49-F238E27FC236}">
                <a16:creationId xmlns:a16="http://schemas.microsoft.com/office/drawing/2014/main" id="{5F06DBC5-014E-424A-9FDE-115C96B818C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6271640" y="5055865"/>
            <a:ext cx="323458" cy="323458"/>
          </a:xfrm>
          <a:prstGeom prst="rect">
            <a:avLst/>
          </a:prstGeom>
        </p:spPr>
      </p:pic>
      <p:pic>
        <p:nvPicPr>
          <p:cNvPr id="79" name="Graphic 78">
            <a:extLst>
              <a:ext uri="{FF2B5EF4-FFF2-40B4-BE49-F238E27FC236}">
                <a16:creationId xmlns:a16="http://schemas.microsoft.com/office/drawing/2014/main" id="{C44A2C50-13B3-4C7F-8B56-A246CD1AC90F}"/>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1264718" y="5096323"/>
            <a:ext cx="343675" cy="262810"/>
          </a:xfrm>
          <a:prstGeom prst="rect">
            <a:avLst/>
          </a:prstGeom>
        </p:spPr>
      </p:pic>
      <p:pic>
        <p:nvPicPr>
          <p:cNvPr id="81" name="Graphic 80">
            <a:extLst>
              <a:ext uri="{FF2B5EF4-FFF2-40B4-BE49-F238E27FC236}">
                <a16:creationId xmlns:a16="http://schemas.microsoft.com/office/drawing/2014/main" id="{32D6BE5E-9001-4103-92F5-69766B6C5E7D}"/>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2112691" y="5096323"/>
            <a:ext cx="343675" cy="262810"/>
          </a:xfrm>
          <a:prstGeom prst="rect">
            <a:avLst/>
          </a:prstGeom>
        </p:spPr>
      </p:pic>
      <p:pic>
        <p:nvPicPr>
          <p:cNvPr id="83" name="Graphic 82">
            <a:extLst>
              <a:ext uri="{FF2B5EF4-FFF2-40B4-BE49-F238E27FC236}">
                <a16:creationId xmlns:a16="http://schemas.microsoft.com/office/drawing/2014/main" id="{E56514C9-7833-4CC2-B7D9-1437C30C0CF7}"/>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2960664" y="5109809"/>
            <a:ext cx="343675" cy="242594"/>
          </a:xfrm>
          <a:prstGeom prst="rect">
            <a:avLst/>
          </a:prstGeom>
        </p:spPr>
      </p:pic>
      <p:pic>
        <p:nvPicPr>
          <p:cNvPr id="85" name="Graphic 84">
            <a:extLst>
              <a:ext uri="{FF2B5EF4-FFF2-40B4-BE49-F238E27FC236}">
                <a16:creationId xmlns:a16="http://schemas.microsoft.com/office/drawing/2014/main" id="{F56ABB79-A716-4FBC-ADD5-729E731E1BE1}"/>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092641" y="5055865"/>
            <a:ext cx="323458" cy="323458"/>
          </a:xfrm>
          <a:prstGeom prst="rect">
            <a:avLst/>
          </a:prstGeom>
        </p:spPr>
      </p:pic>
      <p:pic>
        <p:nvPicPr>
          <p:cNvPr id="87" name="Graphic 86">
            <a:extLst>
              <a:ext uri="{FF2B5EF4-FFF2-40B4-BE49-F238E27FC236}">
                <a16:creationId xmlns:a16="http://schemas.microsoft.com/office/drawing/2014/main" id="{84F1684E-F692-499A-AF71-674CB284A2D0}"/>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420784" y="5055865"/>
            <a:ext cx="262810" cy="323458"/>
          </a:xfrm>
          <a:prstGeom prst="rect">
            <a:avLst/>
          </a:prstGeom>
        </p:spPr>
      </p:pic>
      <p:pic>
        <p:nvPicPr>
          <p:cNvPr id="89" name="Graphic 88">
            <a:extLst>
              <a:ext uri="{FF2B5EF4-FFF2-40B4-BE49-F238E27FC236}">
                <a16:creationId xmlns:a16="http://schemas.microsoft.com/office/drawing/2014/main" id="{181EA2FA-3283-4285-8211-255645982A87}"/>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1560123" y="5055865"/>
            <a:ext cx="202162" cy="323459"/>
          </a:xfrm>
          <a:prstGeom prst="rect">
            <a:avLst/>
          </a:prstGeom>
        </p:spPr>
      </p:pic>
      <p:pic>
        <p:nvPicPr>
          <p:cNvPr id="91" name="Graphic 90">
            <a:extLst>
              <a:ext uri="{FF2B5EF4-FFF2-40B4-BE49-F238E27FC236}">
                <a16:creationId xmlns:a16="http://schemas.microsoft.com/office/drawing/2014/main" id="{DBF96A5B-3062-4C89-9644-0645DCF48E13}"/>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7913642" y="5055865"/>
            <a:ext cx="283026" cy="323458"/>
          </a:xfrm>
          <a:prstGeom prst="rect">
            <a:avLst/>
          </a:prstGeom>
        </p:spPr>
      </p:pic>
      <p:pic>
        <p:nvPicPr>
          <p:cNvPr id="93" name="Graphic 92">
            <a:extLst>
              <a:ext uri="{FF2B5EF4-FFF2-40B4-BE49-F238E27FC236}">
                <a16:creationId xmlns:a16="http://schemas.microsoft.com/office/drawing/2014/main" id="{DD671788-85C6-44F4-AA2D-9EE3144D786C}"/>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041891" y="5685669"/>
            <a:ext cx="323458" cy="323458"/>
          </a:xfrm>
          <a:prstGeom prst="rect">
            <a:avLst/>
          </a:prstGeom>
        </p:spPr>
      </p:pic>
      <p:pic>
        <p:nvPicPr>
          <p:cNvPr id="95" name="Graphic 94">
            <a:extLst>
              <a:ext uri="{FF2B5EF4-FFF2-40B4-BE49-F238E27FC236}">
                <a16:creationId xmlns:a16="http://schemas.microsoft.com/office/drawing/2014/main" id="{45F38FB2-FCA4-4C22-8466-CFAF74B85578}"/>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2839292" y="5726127"/>
            <a:ext cx="323458" cy="262810"/>
          </a:xfrm>
          <a:prstGeom prst="rect">
            <a:avLst/>
          </a:prstGeom>
        </p:spPr>
      </p:pic>
      <p:pic>
        <p:nvPicPr>
          <p:cNvPr id="97" name="Graphic 96">
            <a:extLst>
              <a:ext uri="{FF2B5EF4-FFF2-40B4-BE49-F238E27FC236}">
                <a16:creationId xmlns:a16="http://schemas.microsoft.com/office/drawing/2014/main" id="{FA8B0FB8-7E7F-4856-9455-7AE8C397553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3636693" y="5685669"/>
            <a:ext cx="323458" cy="323458"/>
          </a:xfrm>
          <a:prstGeom prst="rect">
            <a:avLst/>
          </a:prstGeom>
        </p:spPr>
      </p:pic>
      <p:pic>
        <p:nvPicPr>
          <p:cNvPr id="99" name="Graphic 98">
            <a:extLst>
              <a:ext uri="{FF2B5EF4-FFF2-40B4-BE49-F238E27FC236}">
                <a16:creationId xmlns:a16="http://schemas.microsoft.com/office/drawing/2014/main" id="{B064E71C-DAF1-4D9B-8DBB-52787F805EF4}"/>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4434094" y="5685669"/>
            <a:ext cx="323458" cy="323458"/>
          </a:xfrm>
          <a:prstGeom prst="rect">
            <a:avLst/>
          </a:prstGeom>
        </p:spPr>
      </p:pic>
      <p:pic>
        <p:nvPicPr>
          <p:cNvPr id="101" name="Graphic 100">
            <a:extLst>
              <a:ext uri="{FF2B5EF4-FFF2-40B4-BE49-F238E27FC236}">
                <a16:creationId xmlns:a16="http://schemas.microsoft.com/office/drawing/2014/main" id="{788615F1-98E3-4C9C-B98E-1FCAED315F39}"/>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9988929" y="5685669"/>
            <a:ext cx="283026" cy="323458"/>
          </a:xfrm>
          <a:prstGeom prst="rect">
            <a:avLst/>
          </a:prstGeom>
        </p:spPr>
      </p:pic>
      <p:pic>
        <p:nvPicPr>
          <p:cNvPr id="103" name="Graphic 102">
            <a:extLst>
              <a:ext uri="{FF2B5EF4-FFF2-40B4-BE49-F238E27FC236}">
                <a16:creationId xmlns:a16="http://schemas.microsoft.com/office/drawing/2014/main" id="{6008D756-E807-43EB-82CB-E57A6D614360}"/>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5231495" y="5685669"/>
            <a:ext cx="323458" cy="323458"/>
          </a:xfrm>
          <a:prstGeom prst="rect">
            <a:avLst/>
          </a:prstGeom>
        </p:spPr>
      </p:pic>
      <p:pic>
        <p:nvPicPr>
          <p:cNvPr id="105" name="Graphic 104">
            <a:extLst>
              <a:ext uri="{FF2B5EF4-FFF2-40B4-BE49-F238E27FC236}">
                <a16:creationId xmlns:a16="http://schemas.microsoft.com/office/drawing/2014/main" id="{C4AD3C46-E469-4288-BF56-29665CB2D3F3}"/>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0732386" y="5685669"/>
            <a:ext cx="283026" cy="323458"/>
          </a:xfrm>
          <a:prstGeom prst="rect">
            <a:avLst/>
          </a:prstGeom>
        </p:spPr>
      </p:pic>
      <p:pic>
        <p:nvPicPr>
          <p:cNvPr id="107" name="Graphic 106">
            <a:extLst>
              <a:ext uri="{FF2B5EF4-FFF2-40B4-BE49-F238E27FC236}">
                <a16:creationId xmlns:a16="http://schemas.microsoft.com/office/drawing/2014/main" id="{2D69D03A-F738-44E1-AD1B-037C4548E6AB}"/>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9218500" y="5685669"/>
            <a:ext cx="303242" cy="323458"/>
          </a:xfrm>
          <a:prstGeom prst="rect">
            <a:avLst/>
          </a:prstGeom>
        </p:spPr>
      </p:pic>
      <p:pic>
        <p:nvPicPr>
          <p:cNvPr id="109" name="Graphic 108">
            <a:extLst>
              <a:ext uri="{FF2B5EF4-FFF2-40B4-BE49-F238E27FC236}">
                <a16:creationId xmlns:a16="http://schemas.microsoft.com/office/drawing/2014/main" id="{D0AC3E32-5BBF-40F7-81F4-52EBB69E18BC}"/>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028896" y="5672183"/>
            <a:ext cx="323458" cy="343674"/>
          </a:xfrm>
          <a:prstGeom prst="rect">
            <a:avLst/>
          </a:prstGeom>
        </p:spPr>
      </p:pic>
      <p:pic>
        <p:nvPicPr>
          <p:cNvPr id="111" name="Graphic 110">
            <a:extLst>
              <a:ext uri="{FF2B5EF4-FFF2-40B4-BE49-F238E27FC236}">
                <a16:creationId xmlns:a16="http://schemas.microsoft.com/office/drawing/2014/main" id="{6BE82866-931A-4B60-BDDD-1BD76A3331D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826297" y="5672183"/>
            <a:ext cx="323458" cy="343674"/>
          </a:xfrm>
          <a:prstGeom prst="rect">
            <a:avLst/>
          </a:prstGeom>
        </p:spPr>
      </p:pic>
      <p:pic>
        <p:nvPicPr>
          <p:cNvPr id="113" name="Graphic 112">
            <a:extLst>
              <a:ext uri="{FF2B5EF4-FFF2-40B4-BE49-F238E27FC236}">
                <a16:creationId xmlns:a16="http://schemas.microsoft.com/office/drawing/2014/main" id="{A7B16232-FAE5-468B-A0E9-828153614D96}"/>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393145" y="5672183"/>
            <a:ext cx="343675" cy="343675"/>
          </a:xfrm>
          <a:prstGeom prst="rect">
            <a:avLst/>
          </a:prstGeom>
        </p:spPr>
      </p:pic>
      <p:pic>
        <p:nvPicPr>
          <p:cNvPr id="115" name="Graphic 114">
            <a:extLst>
              <a:ext uri="{FF2B5EF4-FFF2-40B4-BE49-F238E27FC236}">
                <a16:creationId xmlns:a16="http://schemas.microsoft.com/office/drawing/2014/main" id="{09B5B7CA-1778-4660-9C1C-6458500A66CD}"/>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1217518" y="5672183"/>
            <a:ext cx="343675" cy="343675"/>
          </a:xfrm>
          <a:prstGeom prst="rect">
            <a:avLst/>
          </a:prstGeom>
        </p:spPr>
      </p:pic>
      <p:pic>
        <p:nvPicPr>
          <p:cNvPr id="117" name="Graphic 116">
            <a:extLst>
              <a:ext uri="{FF2B5EF4-FFF2-40B4-BE49-F238E27FC236}">
                <a16:creationId xmlns:a16="http://schemas.microsoft.com/office/drawing/2014/main" id="{83B554E2-D63C-45C3-BA59-0C0B8BE4E019}"/>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1475843" y="5699155"/>
            <a:ext cx="283026" cy="303242"/>
          </a:xfrm>
          <a:prstGeom prst="rect">
            <a:avLst/>
          </a:prstGeom>
        </p:spPr>
      </p:pic>
      <p:pic>
        <p:nvPicPr>
          <p:cNvPr id="119" name="Graphic 118">
            <a:extLst>
              <a:ext uri="{FF2B5EF4-FFF2-40B4-BE49-F238E27FC236}">
                <a16:creationId xmlns:a16="http://schemas.microsoft.com/office/drawing/2014/main" id="{85106E16-90A1-4DFE-A87B-AE60D510AB6F}"/>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623698" y="5685669"/>
            <a:ext cx="323458" cy="323458"/>
          </a:xfrm>
          <a:prstGeom prst="rect">
            <a:avLst/>
          </a:prstGeom>
        </p:spPr>
      </p:pic>
      <p:pic>
        <p:nvPicPr>
          <p:cNvPr id="121" name="Graphic 120">
            <a:extLst>
              <a:ext uri="{FF2B5EF4-FFF2-40B4-BE49-F238E27FC236}">
                <a16:creationId xmlns:a16="http://schemas.microsoft.com/office/drawing/2014/main" id="{DAF65D96-6A0F-4662-BA33-12A6F5AAACD1}"/>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8421099" y="5685669"/>
            <a:ext cx="323458" cy="323458"/>
          </a:xfrm>
          <a:prstGeom prst="rect">
            <a:avLst/>
          </a:prstGeom>
        </p:spPr>
      </p:pic>
      <p:pic>
        <p:nvPicPr>
          <p:cNvPr id="123" name="Graphic 122">
            <a:extLst>
              <a:ext uri="{FF2B5EF4-FFF2-40B4-BE49-F238E27FC236}">
                <a16:creationId xmlns:a16="http://schemas.microsoft.com/office/drawing/2014/main" id="{8D841298-0337-4FF7-A9D4-579F315FA2D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585459" y="6296336"/>
            <a:ext cx="323458" cy="283026"/>
          </a:xfrm>
          <a:prstGeom prst="rect">
            <a:avLst/>
          </a:prstGeom>
        </p:spPr>
      </p:pic>
      <p:pic>
        <p:nvPicPr>
          <p:cNvPr id="125" name="Graphic 124">
            <a:extLst>
              <a:ext uri="{FF2B5EF4-FFF2-40B4-BE49-F238E27FC236}">
                <a16:creationId xmlns:a16="http://schemas.microsoft.com/office/drawing/2014/main" id="{DC19052A-6E80-4B70-BFC1-3573C985B1C9}"/>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575174" y="6323308"/>
            <a:ext cx="323458" cy="242594"/>
          </a:xfrm>
          <a:prstGeom prst="rect">
            <a:avLst/>
          </a:prstGeom>
        </p:spPr>
      </p:pic>
      <p:pic>
        <p:nvPicPr>
          <p:cNvPr id="127" name="Graphic 126">
            <a:extLst>
              <a:ext uri="{FF2B5EF4-FFF2-40B4-BE49-F238E27FC236}">
                <a16:creationId xmlns:a16="http://schemas.microsoft.com/office/drawing/2014/main" id="{FE17B824-904A-44AB-ABAC-C2E416A0D303}"/>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8503179" y="6296336"/>
            <a:ext cx="283026" cy="283026"/>
          </a:xfrm>
          <a:prstGeom prst="rect">
            <a:avLst/>
          </a:prstGeom>
        </p:spPr>
      </p:pic>
      <p:pic>
        <p:nvPicPr>
          <p:cNvPr id="129" name="Graphic 128">
            <a:extLst>
              <a:ext uri="{FF2B5EF4-FFF2-40B4-BE49-F238E27FC236}">
                <a16:creationId xmlns:a16="http://schemas.microsoft.com/office/drawing/2014/main" id="{9B7F20D5-706D-4D7D-AF0B-7872FE3D2F0F}"/>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9438950" y="6269364"/>
            <a:ext cx="283026" cy="323458"/>
          </a:xfrm>
          <a:prstGeom prst="rect">
            <a:avLst/>
          </a:prstGeom>
        </p:spPr>
      </p:pic>
      <p:pic>
        <p:nvPicPr>
          <p:cNvPr id="131" name="Graphic 130">
            <a:extLst>
              <a:ext uri="{FF2B5EF4-FFF2-40B4-BE49-F238E27FC236}">
                <a16:creationId xmlns:a16="http://schemas.microsoft.com/office/drawing/2014/main" id="{80AFA6F6-7DFF-43E9-8B14-E6ABB205F64F}"/>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2564889" y="6309822"/>
            <a:ext cx="323458" cy="262810"/>
          </a:xfrm>
          <a:prstGeom prst="rect">
            <a:avLst/>
          </a:prstGeom>
        </p:spPr>
      </p:pic>
      <p:pic>
        <p:nvPicPr>
          <p:cNvPr id="133" name="Graphic 132">
            <a:extLst>
              <a:ext uri="{FF2B5EF4-FFF2-40B4-BE49-F238E27FC236}">
                <a16:creationId xmlns:a16="http://schemas.microsoft.com/office/drawing/2014/main" id="{26D3AD81-D6F9-4696-866F-48F16410C81B}"/>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3554604" y="6296336"/>
            <a:ext cx="323458" cy="283026"/>
          </a:xfrm>
          <a:prstGeom prst="rect">
            <a:avLst/>
          </a:prstGeom>
        </p:spPr>
      </p:pic>
      <p:pic>
        <p:nvPicPr>
          <p:cNvPr id="135" name="Graphic 134">
            <a:extLst>
              <a:ext uri="{FF2B5EF4-FFF2-40B4-BE49-F238E27FC236}">
                <a16:creationId xmlns:a16="http://schemas.microsoft.com/office/drawing/2014/main" id="{222B8E51-60A3-4627-B625-D6BE8F094B0B}"/>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4544319" y="6269364"/>
            <a:ext cx="323458" cy="323458"/>
          </a:xfrm>
          <a:prstGeom prst="rect">
            <a:avLst/>
          </a:prstGeom>
        </p:spPr>
      </p:pic>
      <p:pic>
        <p:nvPicPr>
          <p:cNvPr id="137" name="Graphic 136">
            <a:extLst>
              <a:ext uri="{FF2B5EF4-FFF2-40B4-BE49-F238E27FC236}">
                <a16:creationId xmlns:a16="http://schemas.microsoft.com/office/drawing/2014/main" id="{2F58F13F-5E5A-4D5F-8E7F-773B1FB1D166}"/>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534034" y="6269364"/>
            <a:ext cx="323458" cy="323458"/>
          </a:xfrm>
          <a:prstGeom prst="rect">
            <a:avLst/>
          </a:prstGeom>
        </p:spPr>
      </p:pic>
      <p:pic>
        <p:nvPicPr>
          <p:cNvPr id="139" name="Graphic 138">
            <a:extLst>
              <a:ext uri="{FF2B5EF4-FFF2-40B4-BE49-F238E27FC236}">
                <a16:creationId xmlns:a16="http://schemas.microsoft.com/office/drawing/2014/main" id="{EB49A054-6D6F-4C1E-89AF-5B36CF93E795}"/>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0374721" y="6269364"/>
            <a:ext cx="283026" cy="323458"/>
          </a:xfrm>
          <a:prstGeom prst="rect">
            <a:avLst/>
          </a:prstGeom>
        </p:spPr>
      </p:pic>
      <p:pic>
        <p:nvPicPr>
          <p:cNvPr id="141" name="Graphic 140">
            <a:extLst>
              <a:ext uri="{FF2B5EF4-FFF2-40B4-BE49-F238E27FC236}">
                <a16:creationId xmlns:a16="http://schemas.microsoft.com/office/drawing/2014/main" id="{98E56DB6-BCC7-4ADF-BCAE-415C32EA0D7E}"/>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11310492" y="6269364"/>
            <a:ext cx="262810" cy="323458"/>
          </a:xfrm>
          <a:prstGeom prst="rect">
            <a:avLst/>
          </a:prstGeom>
        </p:spPr>
      </p:pic>
      <p:pic>
        <p:nvPicPr>
          <p:cNvPr id="143" name="Graphic 142">
            <a:extLst>
              <a:ext uri="{FF2B5EF4-FFF2-40B4-BE49-F238E27FC236}">
                <a16:creationId xmlns:a16="http://schemas.microsoft.com/office/drawing/2014/main" id="{3B0784F4-EE72-435E-A0BA-7E37F66C3DCE}"/>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6523749" y="6336794"/>
            <a:ext cx="323458" cy="222377"/>
          </a:xfrm>
          <a:prstGeom prst="rect">
            <a:avLst/>
          </a:prstGeom>
        </p:spPr>
      </p:pic>
      <p:pic>
        <p:nvPicPr>
          <p:cNvPr id="145" name="Graphic 144">
            <a:extLst>
              <a:ext uri="{FF2B5EF4-FFF2-40B4-BE49-F238E27FC236}">
                <a16:creationId xmlns:a16="http://schemas.microsoft.com/office/drawing/2014/main" id="{218607F7-1C28-4BDA-8713-678B013F01F3}"/>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7513464" y="6296336"/>
            <a:ext cx="323458" cy="283026"/>
          </a:xfrm>
          <a:prstGeom prst="rect">
            <a:avLst/>
          </a:prstGeom>
        </p:spPr>
      </p:pic>
      <p:pic>
        <p:nvPicPr>
          <p:cNvPr id="147" name="Graphic 146">
            <a:extLst>
              <a:ext uri="{FF2B5EF4-FFF2-40B4-BE49-F238E27FC236}">
                <a16:creationId xmlns:a16="http://schemas.microsoft.com/office/drawing/2014/main" id="{9C5B8787-86ED-4EB3-83CA-3218982B7DBB}"/>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422469" y="353773"/>
            <a:ext cx="252702" cy="293134"/>
          </a:xfrm>
          <a:prstGeom prst="rect">
            <a:avLst/>
          </a:prstGeom>
        </p:spPr>
      </p:pic>
      <p:pic>
        <p:nvPicPr>
          <p:cNvPr id="149" name="Graphic 148">
            <a:extLst>
              <a:ext uri="{FF2B5EF4-FFF2-40B4-BE49-F238E27FC236}">
                <a16:creationId xmlns:a16="http://schemas.microsoft.com/office/drawing/2014/main" id="{CC7C8933-8688-4410-89E3-1A91775114DA}"/>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922025" y="353773"/>
            <a:ext cx="161729" cy="293134"/>
          </a:xfrm>
          <a:prstGeom prst="rect">
            <a:avLst/>
          </a:prstGeom>
        </p:spPr>
      </p:pic>
      <p:pic>
        <p:nvPicPr>
          <p:cNvPr id="151" name="Graphic 150">
            <a:extLst>
              <a:ext uri="{FF2B5EF4-FFF2-40B4-BE49-F238E27FC236}">
                <a16:creationId xmlns:a16="http://schemas.microsoft.com/office/drawing/2014/main" id="{4DBF24AF-8473-468E-A223-3A02C17AFABD}"/>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570658" y="353773"/>
            <a:ext cx="161729" cy="293134"/>
          </a:xfrm>
          <a:prstGeom prst="rect">
            <a:avLst/>
          </a:prstGeom>
        </p:spPr>
      </p:pic>
      <p:pic>
        <p:nvPicPr>
          <p:cNvPr id="153" name="Graphic 152">
            <a:extLst>
              <a:ext uri="{FF2B5EF4-FFF2-40B4-BE49-F238E27FC236}">
                <a16:creationId xmlns:a16="http://schemas.microsoft.com/office/drawing/2014/main" id="{219AC244-1201-4F1A-989E-B88867C2E6D0}"/>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10192476" y="353773"/>
            <a:ext cx="222378" cy="293135"/>
          </a:xfrm>
          <a:prstGeom prst="rect">
            <a:avLst/>
          </a:prstGeom>
        </p:spPr>
      </p:pic>
      <p:pic>
        <p:nvPicPr>
          <p:cNvPr id="155" name="Graphic 154">
            <a:extLst>
              <a:ext uri="{FF2B5EF4-FFF2-40B4-BE49-F238E27FC236}">
                <a16:creationId xmlns:a16="http://schemas.microsoft.com/office/drawing/2014/main" id="{2E091E2C-8C10-4C29-85B2-371A77A6D1DA}"/>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460153" y="353773"/>
            <a:ext cx="303242" cy="293134"/>
          </a:xfrm>
          <a:prstGeom prst="rect">
            <a:avLst/>
          </a:prstGeom>
        </p:spPr>
      </p:pic>
      <p:pic>
        <p:nvPicPr>
          <p:cNvPr id="157" name="Graphic 156">
            <a:extLst>
              <a:ext uri="{FF2B5EF4-FFF2-40B4-BE49-F238E27FC236}">
                <a16:creationId xmlns:a16="http://schemas.microsoft.com/office/drawing/2014/main" id="{D49A9772-F1B0-4B1C-B985-2E2582C0CEC2}"/>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7841997" y="353773"/>
            <a:ext cx="272918" cy="293134"/>
          </a:xfrm>
          <a:prstGeom prst="rect">
            <a:avLst/>
          </a:prstGeom>
        </p:spPr>
      </p:pic>
      <p:pic>
        <p:nvPicPr>
          <p:cNvPr id="159" name="Graphic 158">
            <a:extLst>
              <a:ext uri="{FF2B5EF4-FFF2-40B4-BE49-F238E27FC236}">
                <a16:creationId xmlns:a16="http://schemas.microsoft.com/office/drawing/2014/main" id="{D387D61D-4DEB-4E8F-9EC4-A61A7E0915F1}"/>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1297590" y="380745"/>
            <a:ext cx="293134" cy="252702"/>
          </a:xfrm>
          <a:prstGeom prst="rect">
            <a:avLst/>
          </a:prstGeom>
        </p:spPr>
      </p:pic>
      <p:pic>
        <p:nvPicPr>
          <p:cNvPr id="161" name="Graphic 160">
            <a:extLst>
              <a:ext uri="{FF2B5EF4-FFF2-40B4-BE49-F238E27FC236}">
                <a16:creationId xmlns:a16="http://schemas.microsoft.com/office/drawing/2014/main" id="{32F7486C-34D1-4601-AAA1-8017A0F8DEFB}"/>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5417345" y="367259"/>
            <a:ext cx="283026" cy="272918"/>
          </a:xfrm>
          <a:prstGeom prst="rect">
            <a:avLst/>
          </a:prstGeom>
        </p:spPr>
      </p:pic>
      <p:pic>
        <p:nvPicPr>
          <p:cNvPr id="163" name="Graphic 162">
            <a:extLst>
              <a:ext uri="{FF2B5EF4-FFF2-40B4-BE49-F238E27FC236}">
                <a16:creationId xmlns:a16="http://schemas.microsoft.com/office/drawing/2014/main" id="{08D14B8B-B63A-486A-B516-9A0565DA2F33}"/>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2121541" y="367259"/>
            <a:ext cx="293134" cy="272918"/>
          </a:xfrm>
          <a:prstGeom prst="rect">
            <a:avLst/>
          </a:prstGeom>
        </p:spPr>
      </p:pic>
      <p:pic>
        <p:nvPicPr>
          <p:cNvPr id="165" name="Graphic 164">
            <a:extLst>
              <a:ext uri="{FF2B5EF4-FFF2-40B4-BE49-F238E27FC236}">
                <a16:creationId xmlns:a16="http://schemas.microsoft.com/office/drawing/2014/main" id="{BEC7A984-A42C-4FD9-96D0-9403C50D3867}"/>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2945492" y="360516"/>
            <a:ext cx="293134" cy="283026"/>
          </a:xfrm>
          <a:prstGeom prst="rect">
            <a:avLst/>
          </a:prstGeom>
        </p:spPr>
      </p:pic>
      <p:pic>
        <p:nvPicPr>
          <p:cNvPr id="167" name="Graphic 166">
            <a:extLst>
              <a:ext uri="{FF2B5EF4-FFF2-40B4-BE49-F238E27FC236}">
                <a16:creationId xmlns:a16="http://schemas.microsoft.com/office/drawing/2014/main" id="{2160CD1D-AFAD-4487-905A-32731C3A127A}"/>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8638976" y="353773"/>
            <a:ext cx="262810" cy="293134"/>
          </a:xfrm>
          <a:prstGeom prst="rect">
            <a:avLst/>
          </a:prstGeom>
        </p:spPr>
      </p:pic>
      <p:pic>
        <p:nvPicPr>
          <p:cNvPr id="169" name="Graphic 168">
            <a:extLst>
              <a:ext uri="{FF2B5EF4-FFF2-40B4-BE49-F238E27FC236}">
                <a16:creationId xmlns:a16="http://schemas.microsoft.com/office/drawing/2014/main" id="{97F2E94F-50A8-4BC1-B39A-1AEE4A8539F7}"/>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769443" y="353773"/>
            <a:ext cx="293134" cy="293134"/>
          </a:xfrm>
          <a:prstGeom prst="rect">
            <a:avLst/>
          </a:prstGeom>
        </p:spPr>
      </p:pic>
      <p:pic>
        <p:nvPicPr>
          <p:cNvPr id="171" name="Graphic 170">
            <a:extLst>
              <a:ext uri="{FF2B5EF4-FFF2-40B4-BE49-F238E27FC236}">
                <a16:creationId xmlns:a16="http://schemas.microsoft.com/office/drawing/2014/main" id="{A703EB2D-2BEA-4A02-954B-ADBDFE6DECA1}"/>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038276" y="350403"/>
            <a:ext cx="277972" cy="298188"/>
          </a:xfrm>
          <a:prstGeom prst="rect">
            <a:avLst/>
          </a:prstGeom>
        </p:spPr>
      </p:pic>
      <p:pic>
        <p:nvPicPr>
          <p:cNvPr id="173" name="Graphic 172">
            <a:extLst>
              <a:ext uri="{FF2B5EF4-FFF2-40B4-BE49-F238E27FC236}">
                <a16:creationId xmlns:a16="http://schemas.microsoft.com/office/drawing/2014/main" id="{FC9F461D-D12A-4D5A-B8DC-D71CA284B293}"/>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4593394" y="353773"/>
            <a:ext cx="293134" cy="293134"/>
          </a:xfrm>
          <a:prstGeom prst="rect">
            <a:avLst/>
          </a:prstGeom>
        </p:spPr>
      </p:pic>
      <p:pic>
        <p:nvPicPr>
          <p:cNvPr id="175" name="Graphic 174">
            <a:extLst>
              <a:ext uri="{FF2B5EF4-FFF2-40B4-BE49-F238E27FC236}">
                <a16:creationId xmlns:a16="http://schemas.microsoft.com/office/drawing/2014/main" id="{E2190E78-8713-44A7-BC03-093C13F51F6C}"/>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6227810" y="353773"/>
            <a:ext cx="283026" cy="293134"/>
          </a:xfrm>
          <a:prstGeom prst="rect">
            <a:avLst/>
          </a:prstGeom>
        </p:spPr>
      </p:pic>
      <p:pic>
        <p:nvPicPr>
          <p:cNvPr id="177" name="Graphic 176">
            <a:extLst>
              <a:ext uri="{FF2B5EF4-FFF2-40B4-BE49-F238E27FC236}">
                <a16:creationId xmlns:a16="http://schemas.microsoft.com/office/drawing/2014/main" id="{B32E95A2-8E7E-40F7-A55D-6517C6DCAA4E}"/>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460153" y="978201"/>
            <a:ext cx="293134" cy="298188"/>
          </a:xfrm>
          <a:prstGeom prst="rect">
            <a:avLst/>
          </a:prstGeom>
        </p:spPr>
      </p:pic>
      <p:pic>
        <p:nvPicPr>
          <p:cNvPr id="179" name="Graphic 178">
            <a:extLst>
              <a:ext uri="{FF2B5EF4-FFF2-40B4-BE49-F238E27FC236}">
                <a16:creationId xmlns:a16="http://schemas.microsoft.com/office/drawing/2014/main" id="{68C936DC-74AA-4D4E-B779-CE31746BE69C}"/>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5403859" y="988314"/>
            <a:ext cx="283026" cy="283026"/>
          </a:xfrm>
          <a:prstGeom prst="rect">
            <a:avLst/>
          </a:prstGeom>
        </p:spPr>
      </p:pic>
      <p:pic>
        <p:nvPicPr>
          <p:cNvPr id="181" name="Graphic 180">
            <a:extLst>
              <a:ext uri="{FF2B5EF4-FFF2-40B4-BE49-F238E27FC236}">
                <a16:creationId xmlns:a16="http://schemas.microsoft.com/office/drawing/2014/main" id="{1CB4F1DF-B149-4C0F-8890-15997440DC5B}"/>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9422469" y="981571"/>
            <a:ext cx="222378" cy="293135"/>
          </a:xfrm>
          <a:prstGeom prst="rect">
            <a:avLst/>
          </a:prstGeom>
        </p:spPr>
      </p:pic>
      <p:pic>
        <p:nvPicPr>
          <p:cNvPr id="183" name="Graphic 182">
            <a:extLst>
              <a:ext uri="{FF2B5EF4-FFF2-40B4-BE49-F238E27FC236}">
                <a16:creationId xmlns:a16="http://schemas.microsoft.com/office/drawing/2014/main" id="{DDAB2F65-BCA6-4A3C-AC6B-0CC4A4DE071D}"/>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284104" y="978201"/>
            <a:ext cx="293134" cy="298188"/>
          </a:xfrm>
          <a:prstGeom prst="rect">
            <a:avLst/>
          </a:prstGeom>
        </p:spPr>
      </p:pic>
      <p:pic>
        <p:nvPicPr>
          <p:cNvPr id="185" name="Graphic 184">
            <a:extLst>
              <a:ext uri="{FF2B5EF4-FFF2-40B4-BE49-F238E27FC236}">
                <a16:creationId xmlns:a16="http://schemas.microsoft.com/office/drawing/2014/main" id="{975C0212-48EC-4FB0-BC43-E25FCABAE522}"/>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6214324" y="978201"/>
            <a:ext cx="283026" cy="298188"/>
          </a:xfrm>
          <a:prstGeom prst="rect">
            <a:avLst/>
          </a:prstGeom>
        </p:spPr>
      </p:pic>
      <p:pic>
        <p:nvPicPr>
          <p:cNvPr id="187" name="Graphic 186">
            <a:extLst>
              <a:ext uri="{FF2B5EF4-FFF2-40B4-BE49-F238E27FC236}">
                <a16:creationId xmlns:a16="http://schemas.microsoft.com/office/drawing/2014/main" id="{CDE091B0-2556-4B0B-864F-891B8F5CEC44}"/>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0152019" y="984943"/>
            <a:ext cx="207216" cy="288081"/>
          </a:xfrm>
          <a:prstGeom prst="rect">
            <a:avLst/>
          </a:prstGeom>
        </p:spPr>
      </p:pic>
      <p:pic>
        <p:nvPicPr>
          <p:cNvPr id="189" name="Graphic 188">
            <a:extLst>
              <a:ext uri="{FF2B5EF4-FFF2-40B4-BE49-F238E27FC236}">
                <a16:creationId xmlns:a16="http://schemas.microsoft.com/office/drawing/2014/main" id="{5BA024A5-2A9F-4180-AF79-B9D46272C19D}"/>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10861339" y="984943"/>
            <a:ext cx="207216" cy="288081"/>
          </a:xfrm>
          <a:prstGeom prst="rect">
            <a:avLst/>
          </a:prstGeom>
        </p:spPr>
      </p:pic>
      <p:pic>
        <p:nvPicPr>
          <p:cNvPr id="191" name="Graphic 190">
            <a:extLst>
              <a:ext uri="{FF2B5EF4-FFF2-40B4-BE49-F238E27FC236}">
                <a16:creationId xmlns:a16="http://schemas.microsoft.com/office/drawing/2014/main" id="{BF4DEF5E-5AC6-4BA6-AA05-74F7FD1FAD02}"/>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8632234" y="988314"/>
            <a:ext cx="267864" cy="283026"/>
          </a:xfrm>
          <a:prstGeom prst="rect">
            <a:avLst/>
          </a:prstGeom>
        </p:spPr>
      </p:pic>
      <p:pic>
        <p:nvPicPr>
          <p:cNvPr id="193" name="Graphic 192">
            <a:extLst>
              <a:ext uri="{FF2B5EF4-FFF2-40B4-BE49-F238E27FC236}">
                <a16:creationId xmlns:a16="http://schemas.microsoft.com/office/drawing/2014/main" id="{46387192-E01B-46EE-AED2-BC9A7B5CC8F0}"/>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108055" y="981571"/>
            <a:ext cx="293134" cy="293134"/>
          </a:xfrm>
          <a:prstGeom prst="rect">
            <a:avLst/>
          </a:prstGeom>
        </p:spPr>
      </p:pic>
      <p:pic>
        <p:nvPicPr>
          <p:cNvPr id="195" name="Graphic 194">
            <a:extLst>
              <a:ext uri="{FF2B5EF4-FFF2-40B4-BE49-F238E27FC236}">
                <a16:creationId xmlns:a16="http://schemas.microsoft.com/office/drawing/2014/main" id="{12480377-536D-4DDD-9964-266685D952D3}"/>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2932006" y="981571"/>
            <a:ext cx="293134" cy="293134"/>
          </a:xfrm>
          <a:prstGeom prst="rect">
            <a:avLst/>
          </a:prstGeom>
        </p:spPr>
      </p:pic>
      <p:pic>
        <p:nvPicPr>
          <p:cNvPr id="197" name="Graphic 196">
            <a:extLst>
              <a:ext uri="{FF2B5EF4-FFF2-40B4-BE49-F238E27FC236}">
                <a16:creationId xmlns:a16="http://schemas.microsoft.com/office/drawing/2014/main" id="{6076843B-2818-4D29-8D21-65B0B114B09A}"/>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7835254" y="981571"/>
            <a:ext cx="272918" cy="293134"/>
          </a:xfrm>
          <a:prstGeom prst="rect">
            <a:avLst/>
          </a:prstGeom>
        </p:spPr>
      </p:pic>
      <p:pic>
        <p:nvPicPr>
          <p:cNvPr id="199" name="Graphic 198">
            <a:extLst>
              <a:ext uri="{FF2B5EF4-FFF2-40B4-BE49-F238E27FC236}">
                <a16:creationId xmlns:a16="http://schemas.microsoft.com/office/drawing/2014/main" id="{1ED4CA6D-1113-4F36-A479-43A18D94CA59}"/>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3755957" y="981571"/>
            <a:ext cx="293134" cy="293134"/>
          </a:xfrm>
          <a:prstGeom prst="rect">
            <a:avLst/>
          </a:prstGeom>
        </p:spPr>
      </p:pic>
      <p:pic>
        <p:nvPicPr>
          <p:cNvPr id="201" name="Graphic 200">
            <a:extLst>
              <a:ext uri="{FF2B5EF4-FFF2-40B4-BE49-F238E27FC236}">
                <a16:creationId xmlns:a16="http://schemas.microsoft.com/office/drawing/2014/main" id="{72B4E6CE-AC86-4C29-BE43-889AFCB0E0CB}"/>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4579908" y="981571"/>
            <a:ext cx="293134" cy="293134"/>
          </a:xfrm>
          <a:prstGeom prst="rect">
            <a:avLst/>
          </a:prstGeom>
        </p:spPr>
      </p:pic>
      <p:pic>
        <p:nvPicPr>
          <p:cNvPr id="203" name="Graphic 202">
            <a:extLst>
              <a:ext uri="{FF2B5EF4-FFF2-40B4-BE49-F238E27FC236}">
                <a16:creationId xmlns:a16="http://schemas.microsoft.com/office/drawing/2014/main" id="{4BEFC8DD-5313-41A4-B157-152D741B6CB6}"/>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11570658" y="981571"/>
            <a:ext cx="161729" cy="293134"/>
          </a:xfrm>
          <a:prstGeom prst="rect">
            <a:avLst/>
          </a:prstGeom>
        </p:spPr>
      </p:pic>
      <p:pic>
        <p:nvPicPr>
          <p:cNvPr id="205" name="Graphic 204">
            <a:extLst>
              <a:ext uri="{FF2B5EF4-FFF2-40B4-BE49-F238E27FC236}">
                <a16:creationId xmlns:a16="http://schemas.microsoft.com/office/drawing/2014/main" id="{B87F0BFA-0EE8-4DCA-A161-EE3C0CD85FB8}"/>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7024789" y="981571"/>
            <a:ext cx="283026" cy="293134"/>
          </a:xfrm>
          <a:prstGeom prst="rect">
            <a:avLst/>
          </a:prstGeom>
        </p:spPr>
      </p:pic>
      <p:pic>
        <p:nvPicPr>
          <p:cNvPr id="207" name="Graphic 206">
            <a:extLst>
              <a:ext uri="{FF2B5EF4-FFF2-40B4-BE49-F238E27FC236}">
                <a16:creationId xmlns:a16="http://schemas.microsoft.com/office/drawing/2014/main" id="{76446D5C-C8D0-40CD-A692-5E7AF525A8B6}"/>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996092" y="1622855"/>
            <a:ext cx="237540" cy="293134"/>
          </a:xfrm>
          <a:prstGeom prst="rect">
            <a:avLst/>
          </a:prstGeom>
        </p:spPr>
      </p:pic>
      <p:pic>
        <p:nvPicPr>
          <p:cNvPr id="209" name="Graphic 208">
            <a:extLst>
              <a:ext uri="{FF2B5EF4-FFF2-40B4-BE49-F238E27FC236}">
                <a16:creationId xmlns:a16="http://schemas.microsoft.com/office/drawing/2014/main" id="{BB5C7421-5CA6-47E7-B5E8-8F04862B50D4}"/>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741656" y="1619484"/>
            <a:ext cx="237540" cy="298189"/>
          </a:xfrm>
          <a:prstGeom prst="rect">
            <a:avLst/>
          </a:prstGeom>
        </p:spPr>
      </p:pic>
      <p:pic>
        <p:nvPicPr>
          <p:cNvPr id="211" name="Graphic 210">
            <a:extLst>
              <a:ext uri="{FF2B5EF4-FFF2-40B4-BE49-F238E27FC236}">
                <a16:creationId xmlns:a16="http://schemas.microsoft.com/office/drawing/2014/main" id="{9395BEAB-6303-442E-82F6-461DC87F0DEC}"/>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487220" y="1622855"/>
            <a:ext cx="227432" cy="293135"/>
          </a:xfrm>
          <a:prstGeom prst="rect">
            <a:avLst/>
          </a:prstGeom>
        </p:spPr>
      </p:pic>
      <p:pic>
        <p:nvPicPr>
          <p:cNvPr id="213" name="Graphic 212">
            <a:extLst>
              <a:ext uri="{FF2B5EF4-FFF2-40B4-BE49-F238E27FC236}">
                <a16:creationId xmlns:a16="http://schemas.microsoft.com/office/drawing/2014/main" id="{A68B3E13-23FC-4D91-A675-01A3D6E4B5CC}"/>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2088670" y="1622855"/>
            <a:ext cx="283026" cy="293134"/>
          </a:xfrm>
          <a:prstGeom prst="rect">
            <a:avLst/>
          </a:prstGeom>
        </p:spPr>
      </p:pic>
      <p:pic>
        <p:nvPicPr>
          <p:cNvPr id="215" name="Graphic 214">
            <a:extLst>
              <a:ext uri="{FF2B5EF4-FFF2-40B4-BE49-F238E27FC236}">
                <a16:creationId xmlns:a16="http://schemas.microsoft.com/office/drawing/2014/main" id="{23B2CA63-ED1B-4112-B211-5AD814B8CE5F}"/>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8484735" y="1622855"/>
            <a:ext cx="247648" cy="293134"/>
          </a:xfrm>
          <a:prstGeom prst="rect">
            <a:avLst/>
          </a:prstGeom>
        </p:spPr>
      </p:pic>
      <p:pic>
        <p:nvPicPr>
          <p:cNvPr id="217" name="Graphic 216">
            <a:extLst>
              <a:ext uri="{FF2B5EF4-FFF2-40B4-BE49-F238E27FC236}">
                <a16:creationId xmlns:a16="http://schemas.microsoft.com/office/drawing/2014/main" id="{097DA8AF-63D4-42C9-B823-DB422F9036E5}"/>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6119925" y="1622855"/>
            <a:ext cx="272918" cy="293134"/>
          </a:xfrm>
          <a:prstGeom prst="rect">
            <a:avLst/>
          </a:prstGeom>
        </p:spPr>
      </p:pic>
      <p:pic>
        <p:nvPicPr>
          <p:cNvPr id="219" name="Graphic 218">
            <a:extLst>
              <a:ext uri="{FF2B5EF4-FFF2-40B4-BE49-F238E27FC236}">
                <a16:creationId xmlns:a16="http://schemas.microsoft.com/office/drawing/2014/main" id="{5449C222-0516-4881-BDAA-D6A8F72D574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894921" y="1626228"/>
            <a:ext cx="283026" cy="288080"/>
          </a:xfrm>
          <a:prstGeom prst="rect">
            <a:avLst/>
          </a:prstGeom>
        </p:spPr>
      </p:pic>
      <p:pic>
        <p:nvPicPr>
          <p:cNvPr id="221" name="Graphic 220">
            <a:extLst>
              <a:ext uri="{FF2B5EF4-FFF2-40B4-BE49-F238E27FC236}">
                <a16:creationId xmlns:a16="http://schemas.microsoft.com/office/drawing/2014/main" id="{9F484BC4-300E-4E2C-8C76-78571E0136AE}"/>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1275677" y="1626228"/>
            <a:ext cx="288080" cy="288080"/>
          </a:xfrm>
          <a:prstGeom prst="rect">
            <a:avLst/>
          </a:prstGeom>
        </p:spPr>
      </p:pic>
      <p:pic>
        <p:nvPicPr>
          <p:cNvPr id="223" name="Graphic 222">
            <a:extLst>
              <a:ext uri="{FF2B5EF4-FFF2-40B4-BE49-F238E27FC236}">
                <a16:creationId xmlns:a16="http://schemas.microsoft.com/office/drawing/2014/main" id="{2D686430-3461-4F3D-AFBD-AE5479C63C56}"/>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3701172" y="1626228"/>
            <a:ext cx="283026" cy="288080"/>
          </a:xfrm>
          <a:prstGeom prst="rect">
            <a:avLst/>
          </a:prstGeom>
        </p:spPr>
      </p:pic>
      <p:pic>
        <p:nvPicPr>
          <p:cNvPr id="225" name="Graphic 224">
            <a:extLst>
              <a:ext uri="{FF2B5EF4-FFF2-40B4-BE49-F238E27FC236}">
                <a16:creationId xmlns:a16="http://schemas.microsoft.com/office/drawing/2014/main" id="{094554C6-CE36-4FF5-99D7-7F811342C2CD}"/>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4507423" y="1632971"/>
            <a:ext cx="283026" cy="277972"/>
          </a:xfrm>
          <a:prstGeom prst="rect">
            <a:avLst/>
          </a:prstGeom>
        </p:spPr>
      </p:pic>
      <p:pic>
        <p:nvPicPr>
          <p:cNvPr id="227" name="Graphic 226">
            <a:extLst>
              <a:ext uri="{FF2B5EF4-FFF2-40B4-BE49-F238E27FC236}">
                <a16:creationId xmlns:a16="http://schemas.microsoft.com/office/drawing/2014/main" id="{B2BE1275-623E-4618-BB12-50D3B6C45CCA}"/>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455939" y="1619485"/>
            <a:ext cx="293134" cy="298188"/>
          </a:xfrm>
          <a:prstGeom prst="rect">
            <a:avLst/>
          </a:prstGeom>
        </p:spPr>
      </p:pic>
      <p:pic>
        <p:nvPicPr>
          <p:cNvPr id="229" name="Graphic 228">
            <a:extLst>
              <a:ext uri="{FF2B5EF4-FFF2-40B4-BE49-F238E27FC236}">
                <a16:creationId xmlns:a16="http://schemas.microsoft.com/office/drawing/2014/main" id="{64ED9D2A-8BC7-4861-BA03-A330D0C39029}"/>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5313674" y="1622855"/>
            <a:ext cx="283026" cy="293134"/>
          </a:xfrm>
          <a:prstGeom prst="rect">
            <a:avLst/>
          </a:prstGeom>
        </p:spPr>
      </p:pic>
      <p:pic>
        <p:nvPicPr>
          <p:cNvPr id="231" name="Graphic 230">
            <a:extLst>
              <a:ext uri="{FF2B5EF4-FFF2-40B4-BE49-F238E27FC236}">
                <a16:creationId xmlns:a16="http://schemas.microsoft.com/office/drawing/2014/main" id="{20244BE5-3915-4EC8-A0C4-E3F78A84828C}"/>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7705455" y="1622855"/>
            <a:ext cx="262810" cy="293134"/>
          </a:xfrm>
          <a:prstGeom prst="rect">
            <a:avLst/>
          </a:prstGeom>
        </p:spPr>
      </p:pic>
      <p:pic>
        <p:nvPicPr>
          <p:cNvPr id="233" name="Graphic 232">
            <a:extLst>
              <a:ext uri="{FF2B5EF4-FFF2-40B4-BE49-F238E27FC236}">
                <a16:creationId xmlns:a16="http://schemas.microsoft.com/office/drawing/2014/main" id="{F0ABC0EB-EC30-4FBE-BDDC-39944E68BAB9}"/>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6912690" y="1619485"/>
            <a:ext cx="272918" cy="298188"/>
          </a:xfrm>
          <a:prstGeom prst="rect">
            <a:avLst/>
          </a:prstGeom>
        </p:spPr>
      </p:pic>
      <p:pic>
        <p:nvPicPr>
          <p:cNvPr id="235" name="Graphic 234">
            <a:extLst>
              <a:ext uri="{FF2B5EF4-FFF2-40B4-BE49-F238E27FC236}">
                <a16:creationId xmlns:a16="http://schemas.microsoft.com/office/drawing/2014/main" id="{331996F9-C6C3-4EE7-9F70-A5892DFCF275}"/>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9243784" y="1619485"/>
            <a:ext cx="242594" cy="298188"/>
          </a:xfrm>
          <a:prstGeom prst="rect">
            <a:avLst/>
          </a:prstGeom>
        </p:spPr>
      </p:pic>
      <p:pic>
        <p:nvPicPr>
          <p:cNvPr id="237" name="Graphic 236">
            <a:extLst>
              <a:ext uri="{FF2B5EF4-FFF2-40B4-BE49-F238E27FC236}">
                <a16:creationId xmlns:a16="http://schemas.microsoft.com/office/drawing/2014/main" id="{916677BC-09BC-41C7-9986-D5DB2CAD09CA}"/>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449617" y="2227054"/>
            <a:ext cx="293134" cy="257756"/>
          </a:xfrm>
          <a:prstGeom prst="rect">
            <a:avLst/>
          </a:prstGeom>
        </p:spPr>
      </p:pic>
      <p:pic>
        <p:nvPicPr>
          <p:cNvPr id="239" name="Graphic 238">
            <a:extLst>
              <a:ext uri="{FF2B5EF4-FFF2-40B4-BE49-F238E27FC236}">
                <a16:creationId xmlns:a16="http://schemas.microsoft.com/office/drawing/2014/main" id="{2B1ED67B-06B3-400B-8754-5E8EC27F7987}"/>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263032" y="2203452"/>
            <a:ext cx="293134" cy="293134"/>
          </a:xfrm>
          <a:prstGeom prst="rect">
            <a:avLst/>
          </a:prstGeom>
        </p:spPr>
      </p:pic>
      <p:pic>
        <p:nvPicPr>
          <p:cNvPr id="241" name="Graphic 240">
            <a:extLst>
              <a:ext uri="{FF2B5EF4-FFF2-40B4-BE49-F238E27FC236}">
                <a16:creationId xmlns:a16="http://schemas.microsoft.com/office/drawing/2014/main" id="{36DB212C-AE73-4A68-9624-E6C9BF93514A}"/>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2076447" y="2203452"/>
            <a:ext cx="293134" cy="293134"/>
          </a:xfrm>
          <a:prstGeom prst="rect">
            <a:avLst/>
          </a:prstGeom>
        </p:spPr>
      </p:pic>
      <p:pic>
        <p:nvPicPr>
          <p:cNvPr id="243" name="Graphic 242">
            <a:extLst>
              <a:ext uri="{FF2B5EF4-FFF2-40B4-BE49-F238E27FC236}">
                <a16:creationId xmlns:a16="http://schemas.microsoft.com/office/drawing/2014/main" id="{EA31E06A-36C4-4A24-BC68-BB1CC2B2D0C1}"/>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2889862" y="2240540"/>
            <a:ext cx="293134" cy="237540"/>
          </a:xfrm>
          <a:prstGeom prst="rect">
            <a:avLst/>
          </a:prstGeom>
        </p:spPr>
      </p:pic>
      <p:pic>
        <p:nvPicPr>
          <p:cNvPr id="245" name="Graphic 244">
            <a:extLst>
              <a:ext uri="{FF2B5EF4-FFF2-40B4-BE49-F238E27FC236}">
                <a16:creationId xmlns:a16="http://schemas.microsoft.com/office/drawing/2014/main" id="{6E74AC2F-56FA-4720-9BC7-0BEFE3A8DE93}"/>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3703277" y="2240540"/>
            <a:ext cx="293134" cy="237540"/>
          </a:xfrm>
          <a:prstGeom prst="rect">
            <a:avLst/>
          </a:prstGeom>
        </p:spPr>
      </p:pic>
      <p:pic>
        <p:nvPicPr>
          <p:cNvPr id="247" name="Graphic 246">
            <a:extLst>
              <a:ext uri="{FF2B5EF4-FFF2-40B4-BE49-F238E27FC236}">
                <a16:creationId xmlns:a16="http://schemas.microsoft.com/office/drawing/2014/main" id="{8A2383E0-BD72-416C-821D-1EC4AF95364A}"/>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4516692" y="2240540"/>
            <a:ext cx="293134" cy="237540"/>
          </a:xfrm>
          <a:prstGeom prst="rect">
            <a:avLst/>
          </a:prstGeom>
        </p:spPr>
      </p:pic>
      <p:pic>
        <p:nvPicPr>
          <p:cNvPr id="249" name="Graphic 248">
            <a:extLst>
              <a:ext uri="{FF2B5EF4-FFF2-40B4-BE49-F238E27FC236}">
                <a16:creationId xmlns:a16="http://schemas.microsoft.com/office/drawing/2014/main" id="{80C3DD76-6BB0-4BC3-800B-23432B8EF9D0}"/>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9316267" y="2203452"/>
            <a:ext cx="227432" cy="293135"/>
          </a:xfrm>
          <a:prstGeom prst="rect">
            <a:avLst/>
          </a:prstGeom>
        </p:spPr>
      </p:pic>
      <p:pic>
        <p:nvPicPr>
          <p:cNvPr id="251" name="Graphic 250">
            <a:extLst>
              <a:ext uri="{FF2B5EF4-FFF2-40B4-BE49-F238E27FC236}">
                <a16:creationId xmlns:a16="http://schemas.microsoft.com/office/drawing/2014/main" id="{B560E42E-79B7-4B07-8274-6AD5E42EB825}"/>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10042023" y="2203452"/>
            <a:ext cx="227432" cy="293135"/>
          </a:xfrm>
          <a:prstGeom prst="rect">
            <a:avLst/>
          </a:prstGeom>
        </p:spPr>
      </p:pic>
      <p:pic>
        <p:nvPicPr>
          <p:cNvPr id="253" name="Graphic 252">
            <a:extLst>
              <a:ext uri="{FF2B5EF4-FFF2-40B4-BE49-F238E27FC236}">
                <a16:creationId xmlns:a16="http://schemas.microsoft.com/office/drawing/2014/main" id="{8777A9E6-9BF4-41FE-B35C-29ABF3BE0031}"/>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10767779" y="2203452"/>
            <a:ext cx="227432" cy="293135"/>
          </a:xfrm>
          <a:prstGeom prst="rect">
            <a:avLst/>
          </a:prstGeom>
        </p:spPr>
      </p:pic>
      <p:pic>
        <p:nvPicPr>
          <p:cNvPr id="255" name="Graphic 254">
            <a:extLst>
              <a:ext uri="{FF2B5EF4-FFF2-40B4-BE49-F238E27FC236}">
                <a16:creationId xmlns:a16="http://schemas.microsoft.com/office/drawing/2014/main" id="{68F853C3-604E-4322-98BE-5E96221A5F99}"/>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8583767" y="2203452"/>
            <a:ext cx="232486" cy="293135"/>
          </a:xfrm>
          <a:prstGeom prst="rect">
            <a:avLst/>
          </a:prstGeom>
        </p:spPr>
      </p:pic>
      <p:pic>
        <p:nvPicPr>
          <p:cNvPr id="257" name="Graphic 256">
            <a:extLst>
              <a:ext uri="{FF2B5EF4-FFF2-40B4-BE49-F238E27FC236}">
                <a16:creationId xmlns:a16="http://schemas.microsoft.com/office/drawing/2014/main" id="{DC872205-342E-42C9-8B8E-C16BBC04F91E}"/>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11493535" y="2203452"/>
            <a:ext cx="227432" cy="293135"/>
          </a:xfrm>
          <a:prstGeom prst="rect">
            <a:avLst/>
          </a:prstGeom>
        </p:spPr>
      </p:pic>
      <p:pic>
        <p:nvPicPr>
          <p:cNvPr id="259" name="Graphic 258">
            <a:extLst>
              <a:ext uri="{FF2B5EF4-FFF2-40B4-BE49-F238E27FC236}">
                <a16:creationId xmlns:a16="http://schemas.microsoft.com/office/drawing/2014/main" id="{459B2010-CF47-4716-86CE-197B6E0C93A9}"/>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5330107" y="2200082"/>
            <a:ext cx="293134" cy="298188"/>
          </a:xfrm>
          <a:prstGeom prst="rect">
            <a:avLst/>
          </a:prstGeom>
        </p:spPr>
      </p:pic>
      <p:pic>
        <p:nvPicPr>
          <p:cNvPr id="261" name="Graphic 260">
            <a:extLst>
              <a:ext uri="{FF2B5EF4-FFF2-40B4-BE49-F238E27FC236}">
                <a16:creationId xmlns:a16="http://schemas.microsoft.com/office/drawing/2014/main" id="{51CE75DB-9D75-4CEE-9166-86E5F4EB307C}"/>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6143522" y="2227054"/>
            <a:ext cx="293134" cy="257756"/>
          </a:xfrm>
          <a:prstGeom prst="rect">
            <a:avLst/>
          </a:prstGeom>
        </p:spPr>
      </p:pic>
      <p:pic>
        <p:nvPicPr>
          <p:cNvPr id="263" name="Graphic 262">
            <a:extLst>
              <a:ext uri="{FF2B5EF4-FFF2-40B4-BE49-F238E27FC236}">
                <a16:creationId xmlns:a16="http://schemas.microsoft.com/office/drawing/2014/main" id="{9E9CC1F8-5721-42B1-8FE3-2193AE7EDF98}"/>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6956937" y="2227054"/>
            <a:ext cx="293134" cy="257756"/>
          </a:xfrm>
          <a:prstGeom prst="rect">
            <a:avLst/>
          </a:prstGeom>
        </p:spPr>
      </p:pic>
      <p:pic>
        <p:nvPicPr>
          <p:cNvPr id="265" name="Graphic 264">
            <a:extLst>
              <a:ext uri="{FF2B5EF4-FFF2-40B4-BE49-F238E27FC236}">
                <a16:creationId xmlns:a16="http://schemas.microsoft.com/office/drawing/2014/main" id="{4C94FFD7-A0A5-4A4A-A166-F3C57692BE42}"/>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7770352" y="2227054"/>
            <a:ext cx="293134" cy="257756"/>
          </a:xfrm>
          <a:prstGeom prst="rect">
            <a:avLst/>
          </a:prstGeom>
        </p:spPr>
      </p:pic>
      <p:pic>
        <p:nvPicPr>
          <p:cNvPr id="267" name="Graphic 266">
            <a:extLst>
              <a:ext uri="{FF2B5EF4-FFF2-40B4-BE49-F238E27FC236}">
                <a16:creationId xmlns:a16="http://schemas.microsoft.com/office/drawing/2014/main" id="{3AFA817A-8E2E-4962-92F0-3A885A7A5CA1}"/>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2812317" y="2793620"/>
            <a:ext cx="293134" cy="298188"/>
          </a:xfrm>
          <a:prstGeom prst="rect">
            <a:avLst/>
          </a:prstGeom>
        </p:spPr>
      </p:pic>
      <p:pic>
        <p:nvPicPr>
          <p:cNvPr id="269" name="Graphic 268">
            <a:extLst>
              <a:ext uri="{FF2B5EF4-FFF2-40B4-BE49-F238E27FC236}">
                <a16:creationId xmlns:a16="http://schemas.microsoft.com/office/drawing/2014/main" id="{2B6661A8-4D06-46FC-A3AA-03A38A29499C}"/>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421802" y="2790247"/>
            <a:ext cx="303242" cy="303242"/>
          </a:xfrm>
          <a:prstGeom prst="rect">
            <a:avLst/>
          </a:prstGeom>
        </p:spPr>
      </p:pic>
      <p:pic>
        <p:nvPicPr>
          <p:cNvPr id="271" name="Graphic 270">
            <a:extLst>
              <a:ext uri="{FF2B5EF4-FFF2-40B4-BE49-F238E27FC236}">
                <a16:creationId xmlns:a16="http://schemas.microsoft.com/office/drawing/2014/main" id="{B0BAFCD7-3D0D-458E-BDA4-FA5599A23A50}"/>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11447184" y="2790247"/>
            <a:ext cx="283026" cy="303242"/>
          </a:xfrm>
          <a:prstGeom prst="rect">
            <a:avLst/>
          </a:prstGeom>
        </p:spPr>
      </p:pic>
      <p:pic>
        <p:nvPicPr>
          <p:cNvPr id="273" name="Graphic 272">
            <a:extLst>
              <a:ext uri="{FF2B5EF4-FFF2-40B4-BE49-F238E27FC236}">
                <a16:creationId xmlns:a16="http://schemas.microsoft.com/office/drawing/2014/main" id="{CAF98A7B-76DD-4269-A71A-919065F7763D}"/>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1220888" y="2786877"/>
            <a:ext cx="303242" cy="308296"/>
          </a:xfrm>
          <a:prstGeom prst="rect">
            <a:avLst/>
          </a:prstGeom>
        </p:spPr>
      </p:pic>
      <p:pic>
        <p:nvPicPr>
          <p:cNvPr id="275" name="Graphic 274">
            <a:extLst>
              <a:ext uri="{FF2B5EF4-FFF2-40B4-BE49-F238E27FC236}">
                <a16:creationId xmlns:a16="http://schemas.microsoft.com/office/drawing/2014/main" id="{02983565-8C1F-45D4-966E-A9127001FE2B}"/>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3597917" y="2810476"/>
            <a:ext cx="293134" cy="272918"/>
          </a:xfrm>
          <a:prstGeom prst="rect">
            <a:avLst/>
          </a:prstGeom>
        </p:spPr>
      </p:pic>
      <p:pic>
        <p:nvPicPr>
          <p:cNvPr id="277" name="Graphic 276">
            <a:extLst>
              <a:ext uri="{FF2B5EF4-FFF2-40B4-BE49-F238E27FC236}">
                <a16:creationId xmlns:a16="http://schemas.microsoft.com/office/drawing/2014/main" id="{0BA7A57C-A7E4-42DD-9411-DB0E00EBC882}"/>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4383518" y="2810476"/>
            <a:ext cx="293134" cy="272918"/>
          </a:xfrm>
          <a:prstGeom prst="rect">
            <a:avLst/>
          </a:prstGeom>
        </p:spPr>
      </p:pic>
      <p:pic>
        <p:nvPicPr>
          <p:cNvPr id="279" name="Graphic 278">
            <a:extLst>
              <a:ext uri="{FF2B5EF4-FFF2-40B4-BE49-F238E27FC236}">
                <a16:creationId xmlns:a16="http://schemas.microsoft.com/office/drawing/2014/main" id="{8336E06C-D509-4987-92DD-71330BCDF6AB}"/>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2019975" y="2810476"/>
            <a:ext cx="298188" cy="272918"/>
          </a:xfrm>
          <a:prstGeom prst="rect">
            <a:avLst/>
          </a:prstGeom>
        </p:spPr>
      </p:pic>
      <p:pic>
        <p:nvPicPr>
          <p:cNvPr id="281" name="Graphic 280">
            <a:extLst>
              <a:ext uri="{FF2B5EF4-FFF2-40B4-BE49-F238E27FC236}">
                <a16:creationId xmlns:a16="http://schemas.microsoft.com/office/drawing/2014/main" id="{2F280153-D6DA-4AD9-8FBD-BAB5545BE5AD}"/>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5169119" y="2810476"/>
            <a:ext cx="293134" cy="272918"/>
          </a:xfrm>
          <a:prstGeom prst="rect">
            <a:avLst/>
          </a:prstGeom>
        </p:spPr>
      </p:pic>
      <p:pic>
        <p:nvPicPr>
          <p:cNvPr id="283" name="Graphic 282">
            <a:extLst>
              <a:ext uri="{FF2B5EF4-FFF2-40B4-BE49-F238E27FC236}">
                <a16:creationId xmlns:a16="http://schemas.microsoft.com/office/drawing/2014/main" id="{23467B49-A699-44B3-B56C-4CFD6F016937}"/>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5954720" y="2820592"/>
            <a:ext cx="293134" cy="257756"/>
          </a:xfrm>
          <a:prstGeom prst="rect">
            <a:avLst/>
          </a:prstGeom>
        </p:spPr>
      </p:pic>
      <p:pic>
        <p:nvPicPr>
          <p:cNvPr id="285" name="Graphic 284">
            <a:extLst>
              <a:ext uri="{FF2B5EF4-FFF2-40B4-BE49-F238E27FC236}">
                <a16:creationId xmlns:a16="http://schemas.microsoft.com/office/drawing/2014/main" id="{C1B3D415-7B87-4F77-A78B-53CD547EC7F3}"/>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6740321" y="2820592"/>
            <a:ext cx="293134" cy="257756"/>
          </a:xfrm>
          <a:prstGeom prst="rect">
            <a:avLst/>
          </a:prstGeom>
        </p:spPr>
      </p:pic>
      <p:pic>
        <p:nvPicPr>
          <p:cNvPr id="287" name="Graphic 286">
            <a:extLst>
              <a:ext uri="{FF2B5EF4-FFF2-40B4-BE49-F238E27FC236}">
                <a16:creationId xmlns:a16="http://schemas.microsoft.com/office/drawing/2014/main" id="{46D95B4E-179B-4C51-9F62-2C9AEB3E0FEF}"/>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7525922" y="2820592"/>
            <a:ext cx="293134" cy="257756"/>
          </a:xfrm>
          <a:prstGeom prst="rect">
            <a:avLst/>
          </a:prstGeom>
        </p:spPr>
      </p:pic>
      <p:pic>
        <p:nvPicPr>
          <p:cNvPr id="289" name="Graphic 288">
            <a:extLst>
              <a:ext uri="{FF2B5EF4-FFF2-40B4-BE49-F238E27FC236}">
                <a16:creationId xmlns:a16="http://schemas.microsoft.com/office/drawing/2014/main" id="{DF287D7D-8997-486A-B606-EEC890CE9842}"/>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8311523" y="2820592"/>
            <a:ext cx="293134" cy="257756"/>
          </a:xfrm>
          <a:prstGeom prst="rect">
            <a:avLst/>
          </a:prstGeom>
        </p:spPr>
      </p:pic>
      <p:pic>
        <p:nvPicPr>
          <p:cNvPr id="291" name="Graphic 290">
            <a:extLst>
              <a:ext uri="{FF2B5EF4-FFF2-40B4-BE49-F238E27FC236}">
                <a16:creationId xmlns:a16="http://schemas.microsoft.com/office/drawing/2014/main" id="{F0633D99-BA37-4AA8-BC9B-637683F1E70C}"/>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9097124" y="2820592"/>
            <a:ext cx="293134" cy="257756"/>
          </a:xfrm>
          <a:prstGeom prst="rect">
            <a:avLst/>
          </a:prstGeom>
        </p:spPr>
      </p:pic>
      <p:pic>
        <p:nvPicPr>
          <p:cNvPr id="293" name="Graphic 292">
            <a:extLst>
              <a:ext uri="{FF2B5EF4-FFF2-40B4-BE49-F238E27FC236}">
                <a16:creationId xmlns:a16="http://schemas.microsoft.com/office/drawing/2014/main" id="{EF3F5E4C-5CF8-43C3-A176-D1BC25467B69}"/>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9882725" y="2820592"/>
            <a:ext cx="293134" cy="257756"/>
          </a:xfrm>
          <a:prstGeom prst="rect">
            <a:avLst/>
          </a:prstGeom>
        </p:spPr>
      </p:pic>
      <p:pic>
        <p:nvPicPr>
          <p:cNvPr id="295" name="Graphic 294">
            <a:extLst>
              <a:ext uri="{FF2B5EF4-FFF2-40B4-BE49-F238E27FC236}">
                <a16:creationId xmlns:a16="http://schemas.microsoft.com/office/drawing/2014/main" id="{2A3279A4-485E-42E8-9FE9-33F6D55CD205}"/>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10668327" y="2790247"/>
            <a:ext cx="288080" cy="303242"/>
          </a:xfrm>
          <a:prstGeom prst="rect">
            <a:avLst/>
          </a:prstGeom>
        </p:spPr>
      </p:pic>
      <p:pic>
        <p:nvPicPr>
          <p:cNvPr id="297" name="Graphic 296">
            <a:extLst>
              <a:ext uri="{FF2B5EF4-FFF2-40B4-BE49-F238E27FC236}">
                <a16:creationId xmlns:a16="http://schemas.microsoft.com/office/drawing/2014/main" id="{09145515-0ADB-4756-A65C-217D763A1AFB}"/>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10775364" y="3373208"/>
            <a:ext cx="237540" cy="267864"/>
          </a:xfrm>
          <a:prstGeom prst="rect">
            <a:avLst/>
          </a:prstGeom>
        </p:spPr>
      </p:pic>
      <p:pic>
        <p:nvPicPr>
          <p:cNvPr id="299" name="Graphic 298">
            <a:extLst>
              <a:ext uri="{FF2B5EF4-FFF2-40B4-BE49-F238E27FC236}">
                <a16:creationId xmlns:a16="http://schemas.microsoft.com/office/drawing/2014/main" id="{25FF3068-2E3D-424D-AC0F-60BA21826315}"/>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6889086" y="3366465"/>
            <a:ext cx="288080" cy="277972"/>
          </a:xfrm>
          <a:prstGeom prst="rect">
            <a:avLst/>
          </a:prstGeom>
        </p:spPr>
      </p:pic>
      <p:pic>
        <p:nvPicPr>
          <p:cNvPr id="301" name="Graphic 300">
            <a:extLst>
              <a:ext uri="{FF2B5EF4-FFF2-40B4-BE49-F238E27FC236}">
                <a16:creationId xmlns:a16="http://schemas.microsoft.com/office/drawing/2014/main" id="{0E3B7D79-112C-499A-94B6-14974E0FD658}"/>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2071811" y="3352979"/>
            <a:ext cx="293134" cy="298188"/>
          </a:xfrm>
          <a:prstGeom prst="rect">
            <a:avLst/>
          </a:prstGeom>
        </p:spPr>
      </p:pic>
      <p:pic>
        <p:nvPicPr>
          <p:cNvPr id="303" name="Graphic 302">
            <a:extLst>
              <a:ext uri="{FF2B5EF4-FFF2-40B4-BE49-F238E27FC236}">
                <a16:creationId xmlns:a16="http://schemas.microsoft.com/office/drawing/2014/main" id="{8DF9B8F4-1607-42D6-A22B-9D8E17BDFB10}"/>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7685221" y="3352979"/>
            <a:ext cx="283026" cy="298188"/>
          </a:xfrm>
          <a:prstGeom prst="rect">
            <a:avLst/>
          </a:prstGeom>
        </p:spPr>
      </p:pic>
      <p:pic>
        <p:nvPicPr>
          <p:cNvPr id="305" name="Graphic 304">
            <a:extLst>
              <a:ext uri="{FF2B5EF4-FFF2-40B4-BE49-F238E27FC236}">
                <a16:creationId xmlns:a16="http://schemas.microsoft.com/office/drawing/2014/main" id="{0D0BAEAD-8BAA-4035-9091-49E748DC8CDF}"/>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8474614" y="3352979"/>
            <a:ext cx="283026" cy="298188"/>
          </a:xfrm>
          <a:prstGeom prst="rect">
            <a:avLst/>
          </a:prstGeom>
        </p:spPr>
      </p:pic>
      <p:pic>
        <p:nvPicPr>
          <p:cNvPr id="307" name="Graphic 306">
            <a:extLst>
              <a:ext uri="{FF2B5EF4-FFF2-40B4-BE49-F238E27FC236}">
                <a16:creationId xmlns:a16="http://schemas.microsoft.com/office/drawing/2014/main" id="{937DBDCD-463D-4BF4-AE40-B8EB8ED8E6F5}"/>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2874690" y="3352979"/>
            <a:ext cx="293134" cy="298188"/>
          </a:xfrm>
          <a:prstGeom prst="rect">
            <a:avLst/>
          </a:prstGeom>
        </p:spPr>
      </p:pic>
      <p:pic>
        <p:nvPicPr>
          <p:cNvPr id="309" name="Graphic 308">
            <a:extLst>
              <a:ext uri="{FF2B5EF4-FFF2-40B4-BE49-F238E27FC236}">
                <a16:creationId xmlns:a16="http://schemas.microsoft.com/office/drawing/2014/main" id="{4CC18D4F-7E6E-4971-AC2B-6C3CA7D9A936}"/>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439081" y="3349606"/>
            <a:ext cx="303242" cy="303242"/>
          </a:xfrm>
          <a:prstGeom prst="rect">
            <a:avLst/>
          </a:prstGeom>
        </p:spPr>
      </p:pic>
      <p:pic>
        <p:nvPicPr>
          <p:cNvPr id="311" name="Graphic 310">
            <a:extLst>
              <a:ext uri="{FF2B5EF4-FFF2-40B4-BE49-F238E27FC236}">
                <a16:creationId xmlns:a16="http://schemas.microsoft.com/office/drawing/2014/main" id="{509D0B5E-94FA-4FDC-BFEE-6AE1590885CF}"/>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3677569" y="3356349"/>
            <a:ext cx="293134" cy="293134"/>
          </a:xfrm>
          <a:prstGeom prst="rect">
            <a:avLst/>
          </a:prstGeom>
        </p:spPr>
      </p:pic>
      <p:pic>
        <p:nvPicPr>
          <p:cNvPr id="313" name="Graphic 312">
            <a:extLst>
              <a:ext uri="{FF2B5EF4-FFF2-40B4-BE49-F238E27FC236}">
                <a16:creationId xmlns:a16="http://schemas.microsoft.com/office/drawing/2014/main" id="{9803185F-340F-41AC-B0F0-B41506309955}"/>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4480448" y="3356349"/>
            <a:ext cx="293134" cy="293134"/>
          </a:xfrm>
          <a:prstGeom prst="rect">
            <a:avLst/>
          </a:prstGeom>
        </p:spPr>
      </p:pic>
      <p:pic>
        <p:nvPicPr>
          <p:cNvPr id="315" name="Graphic 314">
            <a:extLst>
              <a:ext uri="{FF2B5EF4-FFF2-40B4-BE49-F238E27FC236}">
                <a16:creationId xmlns:a16="http://schemas.microsoft.com/office/drawing/2014/main" id="{834FB949-4632-431A-B3B1-730015DEB6BA}"/>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9264007" y="3369835"/>
            <a:ext cx="272918" cy="272918"/>
          </a:xfrm>
          <a:prstGeom prst="rect">
            <a:avLst/>
          </a:prstGeom>
        </p:spPr>
      </p:pic>
      <p:pic>
        <p:nvPicPr>
          <p:cNvPr id="317" name="Graphic 316">
            <a:extLst>
              <a:ext uri="{FF2B5EF4-FFF2-40B4-BE49-F238E27FC236}">
                <a16:creationId xmlns:a16="http://schemas.microsoft.com/office/drawing/2014/main" id="{BCE58E12-C825-423C-9E20-B4A68368B43A}"/>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11504070" y="3356349"/>
            <a:ext cx="227432" cy="293135"/>
          </a:xfrm>
          <a:prstGeom prst="rect">
            <a:avLst/>
          </a:prstGeom>
        </p:spPr>
      </p:pic>
      <p:pic>
        <p:nvPicPr>
          <p:cNvPr id="319" name="Graphic 318">
            <a:extLst>
              <a:ext uri="{FF2B5EF4-FFF2-40B4-BE49-F238E27FC236}">
                <a16:creationId xmlns:a16="http://schemas.microsoft.com/office/drawing/2014/main" id="{9D90EBE2-DF26-42B0-8697-8E0567F5B032}"/>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5283327" y="3356349"/>
            <a:ext cx="293134" cy="293134"/>
          </a:xfrm>
          <a:prstGeom prst="rect">
            <a:avLst/>
          </a:prstGeom>
        </p:spPr>
      </p:pic>
      <p:pic>
        <p:nvPicPr>
          <p:cNvPr id="321" name="Graphic 320">
            <a:extLst>
              <a:ext uri="{FF2B5EF4-FFF2-40B4-BE49-F238E27FC236}">
                <a16:creationId xmlns:a16="http://schemas.microsoft.com/office/drawing/2014/main" id="{AE2FD244-530C-4C3C-9CD9-967F63A77846}"/>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10039914" y="3383321"/>
            <a:ext cx="242594" cy="252702"/>
          </a:xfrm>
          <a:prstGeom prst="rect">
            <a:avLst/>
          </a:prstGeom>
        </p:spPr>
      </p:pic>
      <p:pic>
        <p:nvPicPr>
          <p:cNvPr id="323" name="Graphic 322">
            <a:extLst>
              <a:ext uri="{FF2B5EF4-FFF2-40B4-BE49-F238E27FC236}">
                <a16:creationId xmlns:a16="http://schemas.microsoft.com/office/drawing/2014/main" id="{C3D120F1-CB29-4E2F-874C-4EF2B1FFF93A}"/>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6086206" y="3356349"/>
            <a:ext cx="293134" cy="293134"/>
          </a:xfrm>
          <a:prstGeom prst="rect">
            <a:avLst/>
          </a:prstGeom>
        </p:spPr>
      </p:pic>
      <p:pic>
        <p:nvPicPr>
          <p:cNvPr id="325" name="Graphic 324">
            <a:extLst>
              <a:ext uri="{FF2B5EF4-FFF2-40B4-BE49-F238E27FC236}">
                <a16:creationId xmlns:a16="http://schemas.microsoft.com/office/drawing/2014/main" id="{1C16706A-CA5D-4CEF-A3FF-634B7D7AC2FA}"/>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1255446" y="3369835"/>
            <a:ext cx="303242" cy="272918"/>
          </a:xfrm>
          <a:prstGeom prst="rect">
            <a:avLst/>
          </a:prstGeom>
        </p:spPr>
      </p:pic>
    </p:spTree>
    <p:extLst>
      <p:ext uri="{BB962C8B-B14F-4D97-AF65-F5344CB8AC3E}">
        <p14:creationId xmlns:p14="http://schemas.microsoft.com/office/powerpoint/2010/main" val="253558662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380C060F-7975-4328-ADE8-2DE76B5EC1E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85289" y="368490"/>
            <a:ext cx="334371" cy="334371"/>
          </a:xfrm>
          <a:prstGeom prst="rect">
            <a:avLst/>
          </a:prstGeom>
        </p:spPr>
      </p:pic>
      <p:pic>
        <p:nvPicPr>
          <p:cNvPr id="5" name="Graphic 4">
            <a:extLst>
              <a:ext uri="{FF2B5EF4-FFF2-40B4-BE49-F238E27FC236}">
                <a16:creationId xmlns:a16="http://schemas.microsoft.com/office/drawing/2014/main" id="{5B2B5884-0963-4D03-B0F2-90D2BCC8B0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705418" y="387020"/>
            <a:ext cx="294016" cy="294016"/>
          </a:xfrm>
          <a:prstGeom prst="rect">
            <a:avLst/>
          </a:prstGeom>
        </p:spPr>
      </p:pic>
      <p:pic>
        <p:nvPicPr>
          <p:cNvPr id="7" name="Graphic 6">
            <a:extLst>
              <a:ext uri="{FF2B5EF4-FFF2-40B4-BE49-F238E27FC236}">
                <a16:creationId xmlns:a16="http://schemas.microsoft.com/office/drawing/2014/main" id="{5472361D-EAD7-40CD-95DB-99DE32A038B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4484703" y="384372"/>
            <a:ext cx="334371" cy="299781"/>
          </a:xfrm>
          <a:prstGeom prst="rect">
            <a:avLst/>
          </a:prstGeom>
        </p:spPr>
      </p:pic>
      <p:pic>
        <p:nvPicPr>
          <p:cNvPr id="9" name="Graphic 8">
            <a:extLst>
              <a:ext uri="{FF2B5EF4-FFF2-40B4-BE49-F238E27FC236}">
                <a16:creationId xmlns:a16="http://schemas.microsoft.com/office/drawing/2014/main" id="{E7B749A0-0BA3-490C-AD03-1DBCEA06F5E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61182" y="368490"/>
            <a:ext cx="270956" cy="334371"/>
          </a:xfrm>
          <a:prstGeom prst="rect">
            <a:avLst/>
          </a:prstGeom>
        </p:spPr>
      </p:pic>
      <p:pic>
        <p:nvPicPr>
          <p:cNvPr id="11" name="Graphic 10">
            <a:extLst>
              <a:ext uri="{FF2B5EF4-FFF2-40B4-BE49-F238E27FC236}">
                <a16:creationId xmlns:a16="http://schemas.microsoft.com/office/drawing/2014/main" id="{ACC4AB7B-4053-443E-8130-E3A05003CF85}"/>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7657418" y="379079"/>
            <a:ext cx="299781" cy="311311"/>
          </a:xfrm>
          <a:prstGeom prst="rect">
            <a:avLst/>
          </a:prstGeom>
        </p:spPr>
      </p:pic>
      <p:pic>
        <p:nvPicPr>
          <p:cNvPr id="13" name="Graphic 12">
            <a:extLst>
              <a:ext uri="{FF2B5EF4-FFF2-40B4-BE49-F238E27FC236}">
                <a16:creationId xmlns:a16="http://schemas.microsoft.com/office/drawing/2014/main" id="{D7CB36C8-5DA1-4E83-BF60-4130FCCBA11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6083532" y="365841"/>
            <a:ext cx="322842" cy="340137"/>
          </a:xfrm>
          <a:prstGeom prst="rect">
            <a:avLst/>
          </a:prstGeom>
        </p:spPr>
      </p:pic>
      <p:pic>
        <p:nvPicPr>
          <p:cNvPr id="15" name="Graphic 14">
            <a:extLst>
              <a:ext uri="{FF2B5EF4-FFF2-40B4-BE49-F238E27FC236}">
                <a16:creationId xmlns:a16="http://schemas.microsoft.com/office/drawing/2014/main" id="{2EEC1ACC-A6ED-491F-A41E-EEC6EA0F0548}"/>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37746" y="363195"/>
            <a:ext cx="345902" cy="345902"/>
          </a:xfrm>
          <a:prstGeom prst="rect">
            <a:avLst/>
          </a:prstGeom>
        </p:spPr>
      </p:pic>
      <p:pic>
        <p:nvPicPr>
          <p:cNvPr id="17" name="Graphic 16">
            <a:extLst>
              <a:ext uri="{FF2B5EF4-FFF2-40B4-BE49-F238E27FC236}">
                <a16:creationId xmlns:a16="http://schemas.microsoft.com/office/drawing/2014/main" id="{24D591E8-D2DA-44D6-8381-71237DA009F7}"/>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1249632" y="363195"/>
            <a:ext cx="345902" cy="345902"/>
          </a:xfrm>
          <a:prstGeom prst="rect">
            <a:avLst/>
          </a:prstGeom>
        </p:spPr>
      </p:pic>
      <p:pic>
        <p:nvPicPr>
          <p:cNvPr id="19" name="Graphic 18">
            <a:extLst>
              <a:ext uri="{FF2B5EF4-FFF2-40B4-BE49-F238E27FC236}">
                <a16:creationId xmlns:a16="http://schemas.microsoft.com/office/drawing/2014/main" id="{48A3708B-BA59-4FF1-9CB4-6A43EBC4AF1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870475" y="373785"/>
            <a:ext cx="322841" cy="322841"/>
          </a:xfrm>
          <a:prstGeom prst="rect">
            <a:avLst/>
          </a:prstGeom>
        </p:spPr>
      </p:pic>
      <p:pic>
        <p:nvPicPr>
          <p:cNvPr id="21" name="Graphic 20">
            <a:extLst>
              <a:ext uri="{FF2B5EF4-FFF2-40B4-BE49-F238E27FC236}">
                <a16:creationId xmlns:a16="http://schemas.microsoft.com/office/drawing/2014/main" id="{FA140B78-58A6-4EBB-A74F-D3783B14AFE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8419418" y="384372"/>
            <a:ext cx="299781" cy="299781"/>
          </a:xfrm>
          <a:prstGeom prst="rect">
            <a:avLst/>
          </a:prstGeom>
        </p:spPr>
      </p:pic>
      <p:pic>
        <p:nvPicPr>
          <p:cNvPr id="23" name="Graphic 22">
            <a:extLst>
              <a:ext uri="{FF2B5EF4-FFF2-40B4-BE49-F238E27FC236}">
                <a16:creationId xmlns:a16="http://schemas.microsoft.com/office/drawing/2014/main" id="{98A393E6-9A61-4252-86AF-2F8F8F967B91}"/>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9181418" y="384372"/>
            <a:ext cx="299781" cy="299781"/>
          </a:xfrm>
          <a:prstGeom prst="rect">
            <a:avLst/>
          </a:prstGeom>
        </p:spPr>
      </p:pic>
      <p:pic>
        <p:nvPicPr>
          <p:cNvPr id="25" name="Graphic 24">
            <a:extLst>
              <a:ext uri="{FF2B5EF4-FFF2-40B4-BE49-F238E27FC236}">
                <a16:creationId xmlns:a16="http://schemas.microsoft.com/office/drawing/2014/main" id="{1608D6C2-C4B0-4AE5-AC56-BAC47BB7C1B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943418" y="384372"/>
            <a:ext cx="299781" cy="299781"/>
          </a:xfrm>
          <a:prstGeom prst="rect">
            <a:avLst/>
          </a:prstGeom>
        </p:spPr>
      </p:pic>
      <p:pic>
        <p:nvPicPr>
          <p:cNvPr id="27" name="Graphic 26">
            <a:extLst>
              <a:ext uri="{FF2B5EF4-FFF2-40B4-BE49-F238E27FC236}">
                <a16:creationId xmlns:a16="http://schemas.microsoft.com/office/drawing/2014/main" id="{A82E11F3-115A-40A3-9031-F490C84305E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2061518" y="363195"/>
            <a:ext cx="345902" cy="345902"/>
          </a:xfrm>
          <a:prstGeom prst="rect">
            <a:avLst/>
          </a:prstGeom>
        </p:spPr>
      </p:pic>
      <p:pic>
        <p:nvPicPr>
          <p:cNvPr id="29" name="Graphic 28">
            <a:extLst>
              <a:ext uri="{FF2B5EF4-FFF2-40B4-BE49-F238E27FC236}">
                <a16:creationId xmlns:a16="http://schemas.microsoft.com/office/drawing/2014/main" id="{B06102E9-2D16-4B76-BCA6-1388A37BBBE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2873404" y="363195"/>
            <a:ext cx="345902" cy="345902"/>
          </a:xfrm>
          <a:prstGeom prst="rect">
            <a:avLst/>
          </a:prstGeom>
        </p:spPr>
      </p:pic>
      <p:pic>
        <p:nvPicPr>
          <p:cNvPr id="31" name="Graphic 30">
            <a:extLst>
              <a:ext uri="{FF2B5EF4-FFF2-40B4-BE49-F238E27FC236}">
                <a16:creationId xmlns:a16="http://schemas.microsoft.com/office/drawing/2014/main" id="{0647B065-B967-4546-9F3F-72665465085A}"/>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5284117" y="368490"/>
            <a:ext cx="334371" cy="334371"/>
          </a:xfrm>
          <a:prstGeom prst="rect">
            <a:avLst/>
          </a:prstGeom>
        </p:spPr>
      </p:pic>
      <p:pic>
        <p:nvPicPr>
          <p:cNvPr id="33" name="Graphic 32">
            <a:extLst>
              <a:ext uri="{FF2B5EF4-FFF2-40B4-BE49-F238E27FC236}">
                <a16:creationId xmlns:a16="http://schemas.microsoft.com/office/drawing/2014/main" id="{DDA05307-C20A-4920-83F0-359EE43B2384}"/>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240277" y="982639"/>
            <a:ext cx="334371" cy="334371"/>
          </a:xfrm>
          <a:prstGeom prst="rect">
            <a:avLst/>
          </a:prstGeom>
        </p:spPr>
      </p:pic>
      <p:pic>
        <p:nvPicPr>
          <p:cNvPr id="35" name="Graphic 34">
            <a:extLst>
              <a:ext uri="{FF2B5EF4-FFF2-40B4-BE49-F238E27FC236}">
                <a16:creationId xmlns:a16="http://schemas.microsoft.com/office/drawing/2014/main" id="{E1E51BBF-6A2E-40FC-83CE-DE6B8B393749}"/>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721005" y="993228"/>
            <a:ext cx="276721" cy="311311"/>
          </a:xfrm>
          <a:prstGeom prst="rect">
            <a:avLst/>
          </a:prstGeom>
        </p:spPr>
      </p:pic>
      <p:pic>
        <p:nvPicPr>
          <p:cNvPr id="37" name="Graphic 36">
            <a:extLst>
              <a:ext uri="{FF2B5EF4-FFF2-40B4-BE49-F238E27FC236}">
                <a16:creationId xmlns:a16="http://schemas.microsoft.com/office/drawing/2014/main" id="{0914B956-5CCC-4235-8FBB-131C5B33C30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2038132" y="982639"/>
            <a:ext cx="334371" cy="334371"/>
          </a:xfrm>
          <a:prstGeom prst="rect">
            <a:avLst/>
          </a:prstGeom>
        </p:spPr>
      </p:pic>
      <p:pic>
        <p:nvPicPr>
          <p:cNvPr id="39" name="Graphic 38">
            <a:extLst>
              <a:ext uri="{FF2B5EF4-FFF2-40B4-BE49-F238E27FC236}">
                <a16:creationId xmlns:a16="http://schemas.microsoft.com/office/drawing/2014/main" id="{D0736416-299C-40F1-A7DD-9BCAD4B951D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8402265" y="993228"/>
            <a:ext cx="311311" cy="311311"/>
          </a:xfrm>
          <a:prstGeom prst="rect">
            <a:avLst/>
          </a:prstGeom>
        </p:spPr>
      </p:pic>
      <p:pic>
        <p:nvPicPr>
          <p:cNvPr id="41" name="Graphic 40">
            <a:extLst>
              <a:ext uri="{FF2B5EF4-FFF2-40B4-BE49-F238E27FC236}">
                <a16:creationId xmlns:a16="http://schemas.microsoft.com/office/drawing/2014/main" id="{EFF66A5A-DEDB-4DB9-A868-858B7DB7504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835987" y="998521"/>
            <a:ext cx="334371" cy="299781"/>
          </a:xfrm>
          <a:prstGeom prst="rect">
            <a:avLst/>
          </a:prstGeom>
        </p:spPr>
      </p:pic>
      <p:pic>
        <p:nvPicPr>
          <p:cNvPr id="43" name="Graphic 42">
            <a:extLst>
              <a:ext uri="{FF2B5EF4-FFF2-40B4-BE49-F238E27FC236}">
                <a16:creationId xmlns:a16="http://schemas.microsoft.com/office/drawing/2014/main" id="{02C624B4-1422-4393-A5E8-AC6996C5DF6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36187" y="998521"/>
            <a:ext cx="340137" cy="299783"/>
          </a:xfrm>
          <a:prstGeom prst="rect">
            <a:avLst/>
          </a:prstGeom>
        </p:spPr>
      </p:pic>
      <p:pic>
        <p:nvPicPr>
          <p:cNvPr id="45" name="Graphic 44">
            <a:extLst>
              <a:ext uri="{FF2B5EF4-FFF2-40B4-BE49-F238E27FC236}">
                <a16:creationId xmlns:a16="http://schemas.microsoft.com/office/drawing/2014/main" id="{D01BAC22-3823-4743-AD35-C10D835C375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3633842" y="998521"/>
            <a:ext cx="334371" cy="299781"/>
          </a:xfrm>
          <a:prstGeom prst="rect">
            <a:avLst/>
          </a:prstGeom>
        </p:spPr>
      </p:pic>
      <p:pic>
        <p:nvPicPr>
          <p:cNvPr id="47" name="Graphic 46">
            <a:extLst>
              <a:ext uri="{FF2B5EF4-FFF2-40B4-BE49-F238E27FC236}">
                <a16:creationId xmlns:a16="http://schemas.microsoft.com/office/drawing/2014/main" id="{58C13D8D-2632-4414-9B3F-EBB85D0326B0}"/>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616882" y="987934"/>
            <a:ext cx="322841" cy="322841"/>
          </a:xfrm>
          <a:prstGeom prst="rect">
            <a:avLst/>
          </a:prstGeom>
        </p:spPr>
      </p:pic>
      <p:pic>
        <p:nvPicPr>
          <p:cNvPr id="49" name="Graphic 48">
            <a:extLst>
              <a:ext uri="{FF2B5EF4-FFF2-40B4-BE49-F238E27FC236}">
                <a16:creationId xmlns:a16="http://schemas.microsoft.com/office/drawing/2014/main" id="{FF4BA467-DDDC-4BC3-B864-F04F222CF46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1456504" y="977344"/>
            <a:ext cx="276721" cy="345902"/>
          </a:xfrm>
          <a:prstGeom prst="rect">
            <a:avLst/>
          </a:prstGeom>
        </p:spPr>
      </p:pic>
      <p:pic>
        <p:nvPicPr>
          <p:cNvPr id="51" name="Graphic 50">
            <a:extLst>
              <a:ext uri="{FF2B5EF4-FFF2-40B4-BE49-F238E27FC236}">
                <a16:creationId xmlns:a16="http://schemas.microsoft.com/office/drawing/2014/main" id="{AC4DCCFE-2D55-4DFA-B49F-8B0AB42F9961}"/>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4431697" y="993228"/>
            <a:ext cx="334371" cy="311311"/>
          </a:xfrm>
          <a:prstGeom prst="rect">
            <a:avLst/>
          </a:prstGeom>
        </p:spPr>
      </p:pic>
      <p:pic>
        <p:nvPicPr>
          <p:cNvPr id="53" name="Graphic 52">
            <a:extLst>
              <a:ext uri="{FF2B5EF4-FFF2-40B4-BE49-F238E27FC236}">
                <a16:creationId xmlns:a16="http://schemas.microsoft.com/office/drawing/2014/main" id="{65423CF3-5EBC-4BA2-A0EF-1DFF839D2C2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6825263" y="993230"/>
            <a:ext cx="328605" cy="311310"/>
          </a:xfrm>
          <a:prstGeom prst="rect">
            <a:avLst/>
          </a:prstGeom>
        </p:spPr>
      </p:pic>
      <p:pic>
        <p:nvPicPr>
          <p:cNvPr id="55" name="Graphic 54">
            <a:extLst>
              <a:ext uri="{FF2B5EF4-FFF2-40B4-BE49-F238E27FC236}">
                <a16:creationId xmlns:a16="http://schemas.microsoft.com/office/drawing/2014/main" id="{88C1B0F1-FB68-4EF7-B808-38CA317B203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229552" y="982639"/>
            <a:ext cx="334371" cy="334371"/>
          </a:xfrm>
          <a:prstGeom prst="rect">
            <a:avLst/>
          </a:prstGeom>
        </p:spPr>
      </p:pic>
      <p:pic>
        <p:nvPicPr>
          <p:cNvPr id="57" name="Graphic 56">
            <a:extLst>
              <a:ext uri="{FF2B5EF4-FFF2-40B4-BE49-F238E27FC236}">
                <a16:creationId xmlns:a16="http://schemas.microsoft.com/office/drawing/2014/main" id="{4ADBE9D2-33D9-45D7-AF46-064C3034B2B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175178" y="1003817"/>
            <a:ext cx="311311" cy="288251"/>
          </a:xfrm>
          <a:prstGeom prst="rect">
            <a:avLst/>
          </a:prstGeom>
        </p:spPr>
      </p:pic>
      <p:pic>
        <p:nvPicPr>
          <p:cNvPr id="59" name="Graphic 58">
            <a:extLst>
              <a:ext uri="{FF2B5EF4-FFF2-40B4-BE49-F238E27FC236}">
                <a16:creationId xmlns:a16="http://schemas.microsoft.com/office/drawing/2014/main" id="{6745C7FE-AD84-4304-BADC-6DADAE5744A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6027407" y="982639"/>
            <a:ext cx="334371" cy="334371"/>
          </a:xfrm>
          <a:prstGeom prst="rect">
            <a:avLst/>
          </a:prstGeom>
        </p:spPr>
      </p:pic>
      <p:pic>
        <p:nvPicPr>
          <p:cNvPr id="61" name="Graphic 60">
            <a:extLst>
              <a:ext uri="{FF2B5EF4-FFF2-40B4-BE49-F238E27FC236}">
                <a16:creationId xmlns:a16="http://schemas.microsoft.com/office/drawing/2014/main" id="{36AA6BD0-74AC-4511-9F39-D124E102023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9948091" y="987934"/>
            <a:ext cx="311311" cy="322841"/>
          </a:xfrm>
          <a:prstGeom prst="rect">
            <a:avLst/>
          </a:prstGeom>
        </p:spPr>
      </p:pic>
      <p:pic>
        <p:nvPicPr>
          <p:cNvPr id="63" name="Graphic 62">
            <a:extLst>
              <a:ext uri="{FF2B5EF4-FFF2-40B4-BE49-F238E27FC236}">
                <a16:creationId xmlns:a16="http://schemas.microsoft.com/office/drawing/2014/main" id="{0B791122-0B80-43D4-9F63-4AB7400FF67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9438643" y="1596789"/>
            <a:ext cx="172950" cy="334370"/>
          </a:xfrm>
          <a:prstGeom prst="rect">
            <a:avLst/>
          </a:prstGeom>
        </p:spPr>
      </p:pic>
      <p:pic>
        <p:nvPicPr>
          <p:cNvPr id="65" name="Graphic 64">
            <a:extLst>
              <a:ext uri="{FF2B5EF4-FFF2-40B4-BE49-F238E27FC236}">
                <a16:creationId xmlns:a16="http://schemas.microsoft.com/office/drawing/2014/main" id="{20AFC3D6-1650-4ACF-9EF7-E0791535D581}"/>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126984" y="1596789"/>
            <a:ext cx="172950" cy="334370"/>
          </a:xfrm>
          <a:prstGeom prst="rect">
            <a:avLst/>
          </a:prstGeom>
        </p:spPr>
      </p:pic>
      <p:pic>
        <p:nvPicPr>
          <p:cNvPr id="67" name="Graphic 66">
            <a:extLst>
              <a:ext uri="{FF2B5EF4-FFF2-40B4-BE49-F238E27FC236}">
                <a16:creationId xmlns:a16="http://schemas.microsoft.com/office/drawing/2014/main" id="{FD6274CE-CA2F-4EA1-9682-356ED01E64E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8669236" y="1596788"/>
            <a:ext cx="247896" cy="334371"/>
          </a:xfrm>
          <a:prstGeom prst="rect">
            <a:avLst/>
          </a:prstGeom>
        </p:spPr>
      </p:pic>
      <p:pic>
        <p:nvPicPr>
          <p:cNvPr id="69" name="Graphic 68">
            <a:extLst>
              <a:ext uri="{FF2B5EF4-FFF2-40B4-BE49-F238E27FC236}">
                <a16:creationId xmlns:a16="http://schemas.microsoft.com/office/drawing/2014/main" id="{87159455-33A1-47C1-AF90-8473D8C7DA35}"/>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4747381" y="1607378"/>
            <a:ext cx="270956" cy="311310"/>
          </a:xfrm>
          <a:prstGeom prst="rect">
            <a:avLst/>
          </a:prstGeom>
        </p:spPr>
      </p:pic>
      <p:pic>
        <p:nvPicPr>
          <p:cNvPr id="71" name="Graphic 70">
            <a:extLst>
              <a:ext uri="{FF2B5EF4-FFF2-40B4-BE49-F238E27FC236}">
                <a16:creationId xmlns:a16="http://schemas.microsoft.com/office/drawing/2014/main" id="{48AB105A-DEB3-4B80-9645-4A1FDD8DC5D8}"/>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102565" y="1591493"/>
            <a:ext cx="317076" cy="345901"/>
          </a:xfrm>
          <a:prstGeom prst="rect">
            <a:avLst/>
          </a:prstGeom>
        </p:spPr>
      </p:pic>
      <p:pic>
        <p:nvPicPr>
          <p:cNvPr id="73" name="Graphic 72">
            <a:extLst>
              <a:ext uri="{FF2B5EF4-FFF2-40B4-BE49-F238E27FC236}">
                <a16:creationId xmlns:a16="http://schemas.microsoft.com/office/drawing/2014/main" id="{63516141-8BB8-41DB-9D37-8DADB2CE732D}"/>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946797" y="1591492"/>
            <a:ext cx="276721" cy="345902"/>
          </a:xfrm>
          <a:prstGeom prst="rect">
            <a:avLst/>
          </a:prstGeom>
        </p:spPr>
      </p:pic>
      <p:pic>
        <p:nvPicPr>
          <p:cNvPr id="75" name="Graphic 74">
            <a:extLst>
              <a:ext uri="{FF2B5EF4-FFF2-40B4-BE49-F238E27FC236}">
                <a16:creationId xmlns:a16="http://schemas.microsoft.com/office/drawing/2014/main" id="{67A54B3A-5349-4CF2-96B2-357DB08CD9CF}"/>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7117955" y="1591492"/>
            <a:ext cx="253660" cy="345901"/>
          </a:xfrm>
          <a:prstGeom prst="rect">
            <a:avLst/>
          </a:prstGeom>
        </p:spPr>
      </p:pic>
      <p:pic>
        <p:nvPicPr>
          <p:cNvPr id="77" name="Graphic 76">
            <a:extLst>
              <a:ext uri="{FF2B5EF4-FFF2-40B4-BE49-F238E27FC236}">
                <a16:creationId xmlns:a16="http://schemas.microsoft.com/office/drawing/2014/main" id="{0C431297-74E8-499F-AC54-B6F69810BD44}"/>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541729" y="1591493"/>
            <a:ext cx="270956" cy="345901"/>
          </a:xfrm>
          <a:prstGeom prst="rect">
            <a:avLst/>
          </a:prstGeom>
        </p:spPr>
      </p:pic>
      <p:pic>
        <p:nvPicPr>
          <p:cNvPr id="79" name="Graphic 78">
            <a:extLst>
              <a:ext uri="{FF2B5EF4-FFF2-40B4-BE49-F238E27FC236}">
                <a16:creationId xmlns:a16="http://schemas.microsoft.com/office/drawing/2014/main" id="{FBF43450-358D-4E30-B12F-A420AE23E7B4}"/>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7893596" y="1591492"/>
            <a:ext cx="253660" cy="345901"/>
          </a:xfrm>
          <a:prstGeom prst="rect">
            <a:avLst/>
          </a:prstGeom>
        </p:spPr>
      </p:pic>
      <p:pic>
        <p:nvPicPr>
          <p:cNvPr id="81" name="Graphic 80">
            <a:extLst>
              <a:ext uri="{FF2B5EF4-FFF2-40B4-BE49-F238E27FC236}">
                <a16:creationId xmlns:a16="http://schemas.microsoft.com/office/drawing/2014/main" id="{88ABEC21-8B98-43C4-AE92-590EEA28137C}"/>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376683" y="1620613"/>
            <a:ext cx="334371" cy="282486"/>
          </a:xfrm>
          <a:prstGeom prst="rect">
            <a:avLst/>
          </a:prstGeom>
        </p:spPr>
      </p:pic>
      <p:pic>
        <p:nvPicPr>
          <p:cNvPr id="83" name="Graphic 82">
            <a:extLst>
              <a:ext uri="{FF2B5EF4-FFF2-40B4-BE49-F238E27FC236}">
                <a16:creationId xmlns:a16="http://schemas.microsoft.com/office/drawing/2014/main" id="{50251C3E-EE22-4B5D-934E-67596DDA4C18}"/>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2239623" y="1596787"/>
            <a:ext cx="334371" cy="334371"/>
          </a:xfrm>
          <a:prstGeom prst="rect">
            <a:avLst/>
          </a:prstGeom>
        </p:spPr>
      </p:pic>
      <p:pic>
        <p:nvPicPr>
          <p:cNvPr id="85" name="Graphic 84">
            <a:extLst>
              <a:ext uri="{FF2B5EF4-FFF2-40B4-BE49-F238E27FC236}">
                <a16:creationId xmlns:a16="http://schemas.microsoft.com/office/drawing/2014/main" id="{A6017607-26A2-42F4-A337-84D58B343E45}"/>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01272" y="1591492"/>
            <a:ext cx="345902" cy="345902"/>
          </a:xfrm>
          <a:prstGeom prst="rect">
            <a:avLst/>
          </a:prstGeom>
        </p:spPr>
      </p:pic>
      <p:pic>
        <p:nvPicPr>
          <p:cNvPr id="87" name="Graphic 86">
            <a:extLst>
              <a:ext uri="{FF2B5EF4-FFF2-40B4-BE49-F238E27FC236}">
                <a16:creationId xmlns:a16="http://schemas.microsoft.com/office/drawing/2014/main" id="{ADEE1478-FF36-4CF6-A805-9BE9AF06E8C2}"/>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6336077" y="1596787"/>
            <a:ext cx="259426" cy="334371"/>
          </a:xfrm>
          <a:prstGeom prst="rect">
            <a:avLst/>
          </a:prstGeom>
        </p:spPr>
      </p:pic>
      <p:pic>
        <p:nvPicPr>
          <p:cNvPr id="89" name="Graphic 88">
            <a:extLst>
              <a:ext uri="{FF2B5EF4-FFF2-40B4-BE49-F238E27FC236}">
                <a16:creationId xmlns:a16="http://schemas.microsoft.com/office/drawing/2014/main" id="{6847BC5F-33B3-4D59-8598-D6FEC333B6C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815325" y="1596789"/>
            <a:ext cx="172950" cy="334370"/>
          </a:xfrm>
          <a:prstGeom prst="rect">
            <a:avLst/>
          </a:prstGeom>
        </p:spPr>
      </p:pic>
      <p:pic>
        <p:nvPicPr>
          <p:cNvPr id="91" name="Graphic 90">
            <a:extLst>
              <a:ext uri="{FF2B5EF4-FFF2-40B4-BE49-F238E27FC236}">
                <a16:creationId xmlns:a16="http://schemas.microsoft.com/office/drawing/2014/main" id="{A8082F26-E8CF-4D74-AB98-ECE3EC2EBFB9}"/>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503666" y="1596789"/>
            <a:ext cx="172950" cy="334370"/>
          </a:xfrm>
          <a:prstGeom prst="rect">
            <a:avLst/>
          </a:prstGeom>
        </p:spPr>
      </p:pic>
      <p:pic>
        <p:nvPicPr>
          <p:cNvPr id="93" name="Graphic 92">
            <a:extLst>
              <a:ext uri="{FF2B5EF4-FFF2-40B4-BE49-F238E27FC236}">
                <a16:creationId xmlns:a16="http://schemas.microsoft.com/office/drawing/2014/main" id="{6594D6B6-0210-460B-A249-64F7E44CFC7B}"/>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146212" y="2179760"/>
            <a:ext cx="294016" cy="334370"/>
          </a:xfrm>
          <a:prstGeom prst="rect">
            <a:avLst/>
          </a:prstGeom>
        </p:spPr>
      </p:pic>
      <p:pic>
        <p:nvPicPr>
          <p:cNvPr id="95" name="Graphic 94">
            <a:extLst>
              <a:ext uri="{FF2B5EF4-FFF2-40B4-BE49-F238E27FC236}">
                <a16:creationId xmlns:a16="http://schemas.microsoft.com/office/drawing/2014/main" id="{78715025-B5C5-4878-A1EB-6DC6E3982A74}"/>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3979532" y="2174463"/>
            <a:ext cx="288251" cy="345902"/>
          </a:xfrm>
          <a:prstGeom prst="rect">
            <a:avLst/>
          </a:prstGeom>
        </p:spPr>
      </p:pic>
      <p:pic>
        <p:nvPicPr>
          <p:cNvPr id="97" name="Graphic 96">
            <a:extLst>
              <a:ext uri="{FF2B5EF4-FFF2-40B4-BE49-F238E27FC236}">
                <a16:creationId xmlns:a16="http://schemas.microsoft.com/office/drawing/2014/main" id="{43F27FDB-2585-4955-A285-4FC2FD10099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4806617" y="2174463"/>
            <a:ext cx="288251" cy="345902"/>
          </a:xfrm>
          <a:prstGeom prst="rect">
            <a:avLst/>
          </a:prstGeom>
        </p:spPr>
      </p:pic>
      <p:pic>
        <p:nvPicPr>
          <p:cNvPr id="99" name="Graphic 98">
            <a:extLst>
              <a:ext uri="{FF2B5EF4-FFF2-40B4-BE49-F238E27FC236}">
                <a16:creationId xmlns:a16="http://schemas.microsoft.com/office/drawing/2014/main" id="{AC18845B-0F9E-440C-9378-8F1F690726E7}"/>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5633702" y="2179759"/>
            <a:ext cx="253661" cy="334370"/>
          </a:xfrm>
          <a:prstGeom prst="rect">
            <a:avLst/>
          </a:prstGeom>
        </p:spPr>
      </p:pic>
      <p:pic>
        <p:nvPicPr>
          <p:cNvPr id="101" name="Graphic 100">
            <a:extLst>
              <a:ext uri="{FF2B5EF4-FFF2-40B4-BE49-F238E27FC236}">
                <a16:creationId xmlns:a16="http://schemas.microsoft.com/office/drawing/2014/main" id="{B1B91C00-8BDD-4B64-B260-72B8860819A8}"/>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8680145" y="2179760"/>
            <a:ext cx="172950" cy="334370"/>
          </a:xfrm>
          <a:prstGeom prst="rect">
            <a:avLst/>
          </a:prstGeom>
        </p:spPr>
      </p:pic>
      <p:pic>
        <p:nvPicPr>
          <p:cNvPr id="103" name="Graphic 102">
            <a:extLst>
              <a:ext uri="{FF2B5EF4-FFF2-40B4-BE49-F238E27FC236}">
                <a16:creationId xmlns:a16="http://schemas.microsoft.com/office/drawing/2014/main" id="{9B1C4246-4B44-4F9A-8793-40A5D8A13B5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9382516" y="2179760"/>
            <a:ext cx="172950" cy="334370"/>
          </a:xfrm>
          <a:prstGeom prst="rect">
            <a:avLst/>
          </a:prstGeom>
        </p:spPr>
      </p:pic>
      <p:pic>
        <p:nvPicPr>
          <p:cNvPr id="105" name="Graphic 104">
            <a:extLst>
              <a:ext uri="{FF2B5EF4-FFF2-40B4-BE49-F238E27FC236}">
                <a16:creationId xmlns:a16="http://schemas.microsoft.com/office/drawing/2014/main" id="{ED1B78B6-E09D-4F9A-8E35-AF24442CD388}"/>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10084887" y="2179760"/>
            <a:ext cx="172950" cy="334370"/>
          </a:xfrm>
          <a:prstGeom prst="rect">
            <a:avLst/>
          </a:prstGeom>
        </p:spPr>
      </p:pic>
      <p:pic>
        <p:nvPicPr>
          <p:cNvPr id="107" name="Graphic 106">
            <a:extLst>
              <a:ext uri="{FF2B5EF4-FFF2-40B4-BE49-F238E27FC236}">
                <a16:creationId xmlns:a16="http://schemas.microsoft.com/office/drawing/2014/main" id="{CF023DA5-E79F-4638-993D-24FF01D51FAE}"/>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0787258" y="2179760"/>
            <a:ext cx="172950" cy="334370"/>
          </a:xfrm>
          <a:prstGeom prst="rect">
            <a:avLst/>
          </a:prstGeom>
        </p:spPr>
      </p:pic>
      <p:pic>
        <p:nvPicPr>
          <p:cNvPr id="109" name="Graphic 108">
            <a:extLst>
              <a:ext uri="{FF2B5EF4-FFF2-40B4-BE49-F238E27FC236}">
                <a16:creationId xmlns:a16="http://schemas.microsoft.com/office/drawing/2014/main" id="{9177B4CB-06A5-47BD-BFD2-DE8516C9FD3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11489629" y="2179760"/>
            <a:ext cx="172950" cy="334370"/>
          </a:xfrm>
          <a:prstGeom prst="rect">
            <a:avLst/>
          </a:prstGeom>
        </p:spPr>
      </p:pic>
      <p:pic>
        <p:nvPicPr>
          <p:cNvPr id="111" name="Graphic 110">
            <a:extLst>
              <a:ext uri="{FF2B5EF4-FFF2-40B4-BE49-F238E27FC236}">
                <a16:creationId xmlns:a16="http://schemas.microsoft.com/office/drawing/2014/main" id="{9E342B1D-DE40-4AEA-B14B-86100F2626F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515302" y="2222113"/>
            <a:ext cx="334372" cy="242131"/>
          </a:xfrm>
          <a:prstGeom prst="rect">
            <a:avLst/>
          </a:prstGeom>
        </p:spPr>
      </p:pic>
      <p:pic>
        <p:nvPicPr>
          <p:cNvPr id="113" name="Graphic 112">
            <a:extLst>
              <a:ext uri="{FF2B5EF4-FFF2-40B4-BE49-F238E27FC236}">
                <a16:creationId xmlns:a16="http://schemas.microsoft.com/office/drawing/2014/main" id="{D3845531-1F3A-4527-AD71-FDF15DEB931E}"/>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1392272" y="2222113"/>
            <a:ext cx="334372" cy="242131"/>
          </a:xfrm>
          <a:prstGeom prst="rect">
            <a:avLst/>
          </a:prstGeom>
        </p:spPr>
      </p:pic>
      <p:pic>
        <p:nvPicPr>
          <p:cNvPr id="115" name="Graphic 114">
            <a:extLst>
              <a:ext uri="{FF2B5EF4-FFF2-40B4-BE49-F238E27FC236}">
                <a16:creationId xmlns:a16="http://schemas.microsoft.com/office/drawing/2014/main" id="{D31BCBD8-211E-4F44-9141-572030B51920}"/>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2269241" y="2200936"/>
            <a:ext cx="334371" cy="288251"/>
          </a:xfrm>
          <a:prstGeom prst="rect">
            <a:avLst/>
          </a:prstGeom>
        </p:spPr>
      </p:pic>
      <p:pic>
        <p:nvPicPr>
          <p:cNvPr id="117" name="Graphic 116">
            <a:extLst>
              <a:ext uri="{FF2B5EF4-FFF2-40B4-BE49-F238E27FC236}">
                <a16:creationId xmlns:a16="http://schemas.microsoft.com/office/drawing/2014/main" id="{6240647C-1816-43D6-8993-B9E8CC493396}"/>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6423373" y="2177109"/>
            <a:ext cx="219071" cy="340137"/>
          </a:xfrm>
          <a:prstGeom prst="rect">
            <a:avLst/>
          </a:prstGeom>
        </p:spPr>
      </p:pic>
      <p:pic>
        <p:nvPicPr>
          <p:cNvPr id="119" name="Graphic 118">
            <a:extLst>
              <a:ext uri="{FF2B5EF4-FFF2-40B4-BE49-F238E27FC236}">
                <a16:creationId xmlns:a16="http://schemas.microsoft.com/office/drawing/2014/main" id="{06ABE73B-B682-4C99-8AEB-130BF621F70F}"/>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7175630" y="2177109"/>
            <a:ext cx="219071" cy="340137"/>
          </a:xfrm>
          <a:prstGeom prst="rect">
            <a:avLst/>
          </a:prstGeom>
        </p:spPr>
      </p:pic>
      <p:pic>
        <p:nvPicPr>
          <p:cNvPr id="121" name="Graphic 120">
            <a:extLst>
              <a:ext uri="{FF2B5EF4-FFF2-40B4-BE49-F238E27FC236}">
                <a16:creationId xmlns:a16="http://schemas.microsoft.com/office/drawing/2014/main" id="{0ED200B1-E0E1-4FB4-8BBF-AE4FD430645D}"/>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7927887" y="2177109"/>
            <a:ext cx="219071" cy="340137"/>
          </a:xfrm>
          <a:prstGeom prst="rect">
            <a:avLst/>
          </a:prstGeom>
        </p:spPr>
      </p:pic>
      <p:pic>
        <p:nvPicPr>
          <p:cNvPr id="123" name="Graphic 122">
            <a:extLst>
              <a:ext uri="{FF2B5EF4-FFF2-40B4-BE49-F238E27FC236}">
                <a16:creationId xmlns:a16="http://schemas.microsoft.com/office/drawing/2014/main" id="{CBD7E504-56BC-4297-A43C-A1FC0DF42160}"/>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9195446" y="2776959"/>
            <a:ext cx="288251" cy="270956"/>
          </a:xfrm>
          <a:prstGeom prst="rect">
            <a:avLst/>
          </a:prstGeom>
        </p:spPr>
      </p:pic>
      <p:pic>
        <p:nvPicPr>
          <p:cNvPr id="125" name="Graphic 124">
            <a:extLst>
              <a:ext uri="{FF2B5EF4-FFF2-40B4-BE49-F238E27FC236}">
                <a16:creationId xmlns:a16="http://schemas.microsoft.com/office/drawing/2014/main" id="{920B712E-3C58-4268-BFF2-3A6BD4005B30}"/>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947703" y="2776959"/>
            <a:ext cx="288251" cy="270956"/>
          </a:xfrm>
          <a:prstGeom prst="rect">
            <a:avLst/>
          </a:prstGeom>
        </p:spPr>
      </p:pic>
      <p:pic>
        <p:nvPicPr>
          <p:cNvPr id="127" name="Graphic 126">
            <a:extLst>
              <a:ext uri="{FF2B5EF4-FFF2-40B4-BE49-F238E27FC236}">
                <a16:creationId xmlns:a16="http://schemas.microsoft.com/office/drawing/2014/main" id="{D639BA9E-8C2C-4764-9134-D7754CF3F82A}"/>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0699960" y="2776959"/>
            <a:ext cx="288251" cy="270956"/>
          </a:xfrm>
          <a:prstGeom prst="rect">
            <a:avLst/>
          </a:prstGeom>
        </p:spPr>
      </p:pic>
      <p:pic>
        <p:nvPicPr>
          <p:cNvPr id="129" name="Graphic 128">
            <a:extLst>
              <a:ext uri="{FF2B5EF4-FFF2-40B4-BE49-F238E27FC236}">
                <a16:creationId xmlns:a16="http://schemas.microsoft.com/office/drawing/2014/main" id="{C8AEA8EE-1EAB-4FBA-8FBF-5B87E0677984}"/>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069701" y="2779607"/>
            <a:ext cx="334371" cy="265190"/>
          </a:xfrm>
          <a:prstGeom prst="rect">
            <a:avLst/>
          </a:prstGeom>
        </p:spPr>
      </p:pic>
      <p:pic>
        <p:nvPicPr>
          <p:cNvPr id="131" name="Graphic 130">
            <a:extLst>
              <a:ext uri="{FF2B5EF4-FFF2-40B4-BE49-F238E27FC236}">
                <a16:creationId xmlns:a16="http://schemas.microsoft.com/office/drawing/2014/main" id="{728DD402-E146-4BEF-9BEB-210891E42C70}"/>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440474" y="2742545"/>
            <a:ext cx="345902" cy="345902"/>
          </a:xfrm>
          <a:prstGeom prst="rect">
            <a:avLst/>
          </a:prstGeom>
        </p:spPr>
      </p:pic>
      <p:pic>
        <p:nvPicPr>
          <p:cNvPr id="133" name="Graphic 132">
            <a:extLst>
              <a:ext uri="{FF2B5EF4-FFF2-40B4-BE49-F238E27FC236}">
                <a16:creationId xmlns:a16="http://schemas.microsoft.com/office/drawing/2014/main" id="{D5DA4FB4-A19E-472E-9EF0-502BEA20D55D}"/>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871843" y="2747840"/>
            <a:ext cx="334371" cy="334371"/>
          </a:xfrm>
          <a:prstGeom prst="rect">
            <a:avLst/>
          </a:prstGeom>
        </p:spPr>
      </p:pic>
      <p:pic>
        <p:nvPicPr>
          <p:cNvPr id="135" name="Graphic 134">
            <a:extLst>
              <a:ext uri="{FF2B5EF4-FFF2-40B4-BE49-F238E27FC236}">
                <a16:creationId xmlns:a16="http://schemas.microsoft.com/office/drawing/2014/main" id="{799709B8-36BE-4852-9D9C-C1B5577FC43F}"/>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673985" y="2747840"/>
            <a:ext cx="334371" cy="334371"/>
          </a:xfrm>
          <a:prstGeom prst="rect">
            <a:avLst/>
          </a:prstGeom>
        </p:spPr>
      </p:pic>
      <p:pic>
        <p:nvPicPr>
          <p:cNvPr id="137" name="Graphic 136">
            <a:extLst>
              <a:ext uri="{FF2B5EF4-FFF2-40B4-BE49-F238E27FC236}">
                <a16:creationId xmlns:a16="http://schemas.microsoft.com/office/drawing/2014/main" id="{08707A37-C947-43E7-8913-7E452913D2C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4476127" y="2747840"/>
            <a:ext cx="334371" cy="334371"/>
          </a:xfrm>
          <a:prstGeom prst="rect">
            <a:avLst/>
          </a:prstGeom>
        </p:spPr>
      </p:pic>
      <p:pic>
        <p:nvPicPr>
          <p:cNvPr id="139" name="Graphic 138">
            <a:extLst>
              <a:ext uri="{FF2B5EF4-FFF2-40B4-BE49-F238E27FC236}">
                <a16:creationId xmlns:a16="http://schemas.microsoft.com/office/drawing/2014/main" id="{6DACCE08-19E5-463B-9391-4A11A9912714}"/>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255088" y="2745192"/>
            <a:ext cx="345902" cy="340138"/>
          </a:xfrm>
          <a:prstGeom prst="rect">
            <a:avLst/>
          </a:prstGeom>
        </p:spPr>
      </p:pic>
      <p:pic>
        <p:nvPicPr>
          <p:cNvPr id="141" name="Graphic 140">
            <a:extLst>
              <a:ext uri="{FF2B5EF4-FFF2-40B4-BE49-F238E27FC236}">
                <a16:creationId xmlns:a16="http://schemas.microsoft.com/office/drawing/2014/main" id="{6413487B-1DF3-478C-852B-FD49FDE9D77C}"/>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5278269" y="2747840"/>
            <a:ext cx="334371" cy="334371"/>
          </a:xfrm>
          <a:prstGeom prst="rect">
            <a:avLst/>
          </a:prstGeom>
        </p:spPr>
      </p:pic>
      <p:pic>
        <p:nvPicPr>
          <p:cNvPr id="143" name="Graphic 142">
            <a:extLst>
              <a:ext uri="{FF2B5EF4-FFF2-40B4-BE49-F238E27FC236}">
                <a16:creationId xmlns:a16="http://schemas.microsoft.com/office/drawing/2014/main" id="{77995268-AA55-47D5-8771-7DABD6567E8A}"/>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6080411" y="2771666"/>
            <a:ext cx="334371" cy="282486"/>
          </a:xfrm>
          <a:prstGeom prst="rect">
            <a:avLst/>
          </a:prstGeom>
        </p:spPr>
      </p:pic>
      <p:pic>
        <p:nvPicPr>
          <p:cNvPr id="145" name="Graphic 144">
            <a:extLst>
              <a:ext uri="{FF2B5EF4-FFF2-40B4-BE49-F238E27FC236}">
                <a16:creationId xmlns:a16="http://schemas.microsoft.com/office/drawing/2014/main" id="{153CE96C-D062-4C12-8A6C-6FD8F2788726}"/>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8430718" y="2769018"/>
            <a:ext cx="299781" cy="288251"/>
          </a:xfrm>
          <a:prstGeom prst="rect">
            <a:avLst/>
          </a:prstGeom>
        </p:spPr>
      </p:pic>
      <p:pic>
        <p:nvPicPr>
          <p:cNvPr id="147" name="Graphic 146">
            <a:extLst>
              <a:ext uri="{FF2B5EF4-FFF2-40B4-BE49-F238E27FC236}">
                <a16:creationId xmlns:a16="http://schemas.microsoft.com/office/drawing/2014/main" id="{9D557EEC-5DBF-4652-9CF1-47678C5EB5E1}"/>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7659754" y="2771666"/>
            <a:ext cx="305546" cy="282486"/>
          </a:xfrm>
          <a:prstGeom prst="rect">
            <a:avLst/>
          </a:prstGeom>
        </p:spPr>
      </p:pic>
      <p:pic>
        <p:nvPicPr>
          <p:cNvPr id="149" name="Graphic 148">
            <a:extLst>
              <a:ext uri="{FF2B5EF4-FFF2-40B4-BE49-F238E27FC236}">
                <a16:creationId xmlns:a16="http://schemas.microsoft.com/office/drawing/2014/main" id="{6558FEE8-8C05-49D6-8630-000CFA5E7B1F}"/>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6882553" y="2763724"/>
            <a:ext cx="311311" cy="299781"/>
          </a:xfrm>
          <a:prstGeom prst="rect">
            <a:avLst/>
          </a:prstGeom>
        </p:spPr>
      </p:pic>
      <p:pic>
        <p:nvPicPr>
          <p:cNvPr id="151" name="Graphic 150">
            <a:extLst>
              <a:ext uri="{FF2B5EF4-FFF2-40B4-BE49-F238E27FC236}">
                <a16:creationId xmlns:a16="http://schemas.microsoft.com/office/drawing/2014/main" id="{A8F81A9F-BEDE-4297-A9FD-131E3A1F89D3}"/>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452217" y="2776959"/>
            <a:ext cx="276721" cy="270957"/>
          </a:xfrm>
          <a:prstGeom prst="rect">
            <a:avLst/>
          </a:prstGeom>
        </p:spPr>
      </p:pic>
      <p:pic>
        <p:nvPicPr>
          <p:cNvPr id="153" name="Graphic 152">
            <a:extLst>
              <a:ext uri="{FF2B5EF4-FFF2-40B4-BE49-F238E27FC236}">
                <a16:creationId xmlns:a16="http://schemas.microsoft.com/office/drawing/2014/main" id="{4AD5CA09-7A08-4985-99C3-138D99215EC9}"/>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21768" y="3302280"/>
            <a:ext cx="351666" cy="328605"/>
          </a:xfrm>
          <a:prstGeom prst="rect">
            <a:avLst/>
          </a:prstGeom>
        </p:spPr>
      </p:pic>
      <p:pic>
        <p:nvPicPr>
          <p:cNvPr id="155" name="Graphic 154">
            <a:extLst>
              <a:ext uri="{FF2B5EF4-FFF2-40B4-BE49-F238E27FC236}">
                <a16:creationId xmlns:a16="http://schemas.microsoft.com/office/drawing/2014/main" id="{BF67FEFF-6271-4E0E-951A-21BCC8AC7563}"/>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223909" y="3302280"/>
            <a:ext cx="345902" cy="328607"/>
          </a:xfrm>
          <a:prstGeom prst="rect">
            <a:avLst/>
          </a:prstGeom>
        </p:spPr>
      </p:pic>
      <p:pic>
        <p:nvPicPr>
          <p:cNvPr id="157" name="Graphic 156">
            <a:extLst>
              <a:ext uri="{FF2B5EF4-FFF2-40B4-BE49-F238E27FC236}">
                <a16:creationId xmlns:a16="http://schemas.microsoft.com/office/drawing/2014/main" id="{951D8CD3-38E1-425F-8F2A-73722FFAE7F2}"/>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9182978" y="3302280"/>
            <a:ext cx="334371" cy="328607"/>
          </a:xfrm>
          <a:prstGeom prst="rect">
            <a:avLst/>
          </a:prstGeom>
        </p:spPr>
      </p:pic>
      <p:pic>
        <p:nvPicPr>
          <p:cNvPr id="159" name="Graphic 158">
            <a:extLst>
              <a:ext uri="{FF2B5EF4-FFF2-40B4-BE49-F238E27FC236}">
                <a16:creationId xmlns:a16="http://schemas.microsoft.com/office/drawing/2014/main" id="{29D6A367-BEE7-442D-9B3B-E6FAF2507B80}"/>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019816" y="3320811"/>
            <a:ext cx="345902" cy="288251"/>
          </a:xfrm>
          <a:prstGeom prst="rect">
            <a:avLst/>
          </a:prstGeom>
        </p:spPr>
      </p:pic>
      <p:pic>
        <p:nvPicPr>
          <p:cNvPr id="161" name="Graphic 160">
            <a:extLst>
              <a:ext uri="{FF2B5EF4-FFF2-40B4-BE49-F238E27FC236}">
                <a16:creationId xmlns:a16="http://schemas.microsoft.com/office/drawing/2014/main" id="{8D58EBC3-70D7-4DFE-93DA-4CBAA37148DC}"/>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2815723" y="3310221"/>
            <a:ext cx="345902" cy="311312"/>
          </a:xfrm>
          <a:prstGeom prst="rect">
            <a:avLst/>
          </a:prstGeom>
        </p:spPr>
      </p:pic>
      <p:pic>
        <p:nvPicPr>
          <p:cNvPr id="163" name="Graphic 162">
            <a:extLst>
              <a:ext uri="{FF2B5EF4-FFF2-40B4-BE49-F238E27FC236}">
                <a16:creationId xmlns:a16="http://schemas.microsoft.com/office/drawing/2014/main" id="{BFBC7DC5-A937-442A-835E-860F35F8AA5B}"/>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3611630" y="3310221"/>
            <a:ext cx="345902" cy="311312"/>
          </a:xfrm>
          <a:prstGeom prst="rect">
            <a:avLst/>
          </a:prstGeom>
        </p:spPr>
      </p:pic>
      <p:pic>
        <p:nvPicPr>
          <p:cNvPr id="165" name="Graphic 164">
            <a:extLst>
              <a:ext uri="{FF2B5EF4-FFF2-40B4-BE49-F238E27FC236}">
                <a16:creationId xmlns:a16="http://schemas.microsoft.com/office/drawing/2014/main" id="{4F0F3790-5467-4A41-B540-95277EC7A695}"/>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4407537" y="3318163"/>
            <a:ext cx="345902" cy="294017"/>
          </a:xfrm>
          <a:prstGeom prst="rect">
            <a:avLst/>
          </a:prstGeom>
        </p:spPr>
      </p:pic>
      <p:pic>
        <p:nvPicPr>
          <p:cNvPr id="167" name="Graphic 166">
            <a:extLst>
              <a:ext uri="{FF2B5EF4-FFF2-40B4-BE49-F238E27FC236}">
                <a16:creationId xmlns:a16="http://schemas.microsoft.com/office/drawing/2014/main" id="{0CBC5E73-2379-4EAF-A192-DC4504392942}"/>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203444" y="3312869"/>
            <a:ext cx="345902" cy="305548"/>
          </a:xfrm>
          <a:prstGeom prst="rect">
            <a:avLst/>
          </a:prstGeom>
        </p:spPr>
      </p:pic>
      <p:pic>
        <p:nvPicPr>
          <p:cNvPr id="169" name="Graphic 168">
            <a:extLst>
              <a:ext uri="{FF2B5EF4-FFF2-40B4-BE49-F238E27FC236}">
                <a16:creationId xmlns:a16="http://schemas.microsoft.com/office/drawing/2014/main" id="{883D500B-6E1F-42D6-B7AB-75630135B7AE}"/>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5999351" y="3318163"/>
            <a:ext cx="345902" cy="294017"/>
          </a:xfrm>
          <a:prstGeom prst="rect">
            <a:avLst/>
          </a:prstGeom>
        </p:spPr>
      </p:pic>
      <p:pic>
        <p:nvPicPr>
          <p:cNvPr id="171" name="Graphic 170">
            <a:extLst>
              <a:ext uri="{FF2B5EF4-FFF2-40B4-BE49-F238E27FC236}">
                <a16:creationId xmlns:a16="http://schemas.microsoft.com/office/drawing/2014/main" id="{AFDB0AAC-484A-47A7-8885-E62A9BCF8BDC}"/>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6795257" y="3347282"/>
            <a:ext cx="345903" cy="230601"/>
          </a:xfrm>
          <a:prstGeom prst="rect">
            <a:avLst/>
          </a:prstGeom>
        </p:spPr>
      </p:pic>
      <p:pic>
        <p:nvPicPr>
          <p:cNvPr id="173" name="Graphic 172">
            <a:extLst>
              <a:ext uri="{FF2B5EF4-FFF2-40B4-BE49-F238E27FC236}">
                <a16:creationId xmlns:a16="http://schemas.microsoft.com/office/drawing/2014/main" id="{4114B010-CC1A-4E87-BF42-C7588573BCAA}"/>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9966413" y="3299633"/>
            <a:ext cx="334371" cy="334371"/>
          </a:xfrm>
          <a:prstGeom prst="rect">
            <a:avLst/>
          </a:prstGeom>
        </p:spPr>
      </p:pic>
      <p:pic>
        <p:nvPicPr>
          <p:cNvPr id="175" name="Graphic 174">
            <a:extLst>
              <a:ext uri="{FF2B5EF4-FFF2-40B4-BE49-F238E27FC236}">
                <a16:creationId xmlns:a16="http://schemas.microsoft.com/office/drawing/2014/main" id="{EA0EC4A7-06B0-455D-B80D-68330E65A9BC}"/>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10749849" y="3312868"/>
            <a:ext cx="276722" cy="305547"/>
          </a:xfrm>
          <a:prstGeom prst="rect">
            <a:avLst/>
          </a:prstGeom>
        </p:spPr>
      </p:pic>
      <p:pic>
        <p:nvPicPr>
          <p:cNvPr id="177" name="Graphic 176">
            <a:extLst>
              <a:ext uri="{FF2B5EF4-FFF2-40B4-BE49-F238E27FC236}">
                <a16:creationId xmlns:a16="http://schemas.microsoft.com/office/drawing/2014/main" id="{9C673D0C-29E2-49A5-ACF0-82C879AD43B1}"/>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1470928" y="3312868"/>
            <a:ext cx="276722" cy="305547"/>
          </a:xfrm>
          <a:prstGeom prst="rect">
            <a:avLst/>
          </a:prstGeom>
        </p:spPr>
      </p:pic>
      <p:pic>
        <p:nvPicPr>
          <p:cNvPr id="179" name="Graphic 178">
            <a:extLst>
              <a:ext uri="{FF2B5EF4-FFF2-40B4-BE49-F238E27FC236}">
                <a16:creationId xmlns:a16="http://schemas.microsoft.com/office/drawing/2014/main" id="{DE48A1DE-C58A-44E8-B7C9-DEF9931AA1D2}"/>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7591165" y="3299634"/>
            <a:ext cx="345902" cy="334372"/>
          </a:xfrm>
          <a:prstGeom prst="rect">
            <a:avLst/>
          </a:prstGeom>
        </p:spPr>
      </p:pic>
      <p:pic>
        <p:nvPicPr>
          <p:cNvPr id="181" name="Graphic 180">
            <a:extLst>
              <a:ext uri="{FF2B5EF4-FFF2-40B4-BE49-F238E27FC236}">
                <a16:creationId xmlns:a16="http://schemas.microsoft.com/office/drawing/2014/main" id="{8835C442-2DBC-4E84-9C5D-B7C446C7D2B0}"/>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8387072" y="3302280"/>
            <a:ext cx="345902" cy="328607"/>
          </a:xfrm>
          <a:prstGeom prst="rect">
            <a:avLst/>
          </a:prstGeom>
        </p:spPr>
      </p:pic>
      <p:pic>
        <p:nvPicPr>
          <p:cNvPr id="183" name="Graphic 182">
            <a:extLst>
              <a:ext uri="{FF2B5EF4-FFF2-40B4-BE49-F238E27FC236}">
                <a16:creationId xmlns:a16="http://schemas.microsoft.com/office/drawing/2014/main" id="{EC2F42C1-3F85-46A3-A845-A80EC78F351B}"/>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0777120" y="3820537"/>
            <a:ext cx="242131" cy="334371"/>
          </a:xfrm>
          <a:prstGeom prst="rect">
            <a:avLst/>
          </a:prstGeom>
        </p:spPr>
      </p:pic>
      <p:pic>
        <p:nvPicPr>
          <p:cNvPr id="185" name="Graphic 184">
            <a:extLst>
              <a:ext uri="{FF2B5EF4-FFF2-40B4-BE49-F238E27FC236}">
                <a16:creationId xmlns:a16="http://schemas.microsoft.com/office/drawing/2014/main" id="{74AB3276-B98F-47A5-9DD1-E529D570840B}"/>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1484558" y="3820537"/>
            <a:ext cx="242131" cy="334371"/>
          </a:xfrm>
          <a:prstGeom prst="rect">
            <a:avLst/>
          </a:prstGeom>
        </p:spPr>
      </p:pic>
      <p:pic>
        <p:nvPicPr>
          <p:cNvPr id="187" name="Graphic 186">
            <a:extLst>
              <a:ext uri="{FF2B5EF4-FFF2-40B4-BE49-F238E27FC236}">
                <a16:creationId xmlns:a16="http://schemas.microsoft.com/office/drawing/2014/main" id="{FABBA540-5A41-4697-8B5A-8080FE85148B}"/>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2898343" y="3839066"/>
            <a:ext cx="334371" cy="294017"/>
          </a:xfrm>
          <a:prstGeom prst="rect">
            <a:avLst/>
          </a:prstGeom>
        </p:spPr>
      </p:pic>
      <p:pic>
        <p:nvPicPr>
          <p:cNvPr id="189" name="Graphic 188">
            <a:extLst>
              <a:ext uri="{FF2B5EF4-FFF2-40B4-BE49-F238E27FC236}">
                <a16:creationId xmlns:a16="http://schemas.microsoft.com/office/drawing/2014/main" id="{CEE843E5-F0E9-4AFF-A8B7-08A16A05D9C8}"/>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10019798" y="3833771"/>
            <a:ext cx="288252" cy="305547"/>
          </a:xfrm>
          <a:prstGeom prst="rect">
            <a:avLst/>
          </a:prstGeom>
        </p:spPr>
      </p:pic>
      <p:pic>
        <p:nvPicPr>
          <p:cNvPr id="191" name="Graphic 190">
            <a:extLst>
              <a:ext uri="{FF2B5EF4-FFF2-40B4-BE49-F238E27FC236}">
                <a16:creationId xmlns:a16="http://schemas.microsoft.com/office/drawing/2014/main" id="{F9A1209F-D972-4411-9054-7D9E5AE9D38A}"/>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2084900" y="3873480"/>
            <a:ext cx="340137" cy="219071"/>
          </a:xfrm>
          <a:prstGeom prst="rect">
            <a:avLst/>
          </a:prstGeom>
        </p:spPr>
      </p:pic>
      <p:pic>
        <p:nvPicPr>
          <p:cNvPr id="193" name="Graphic 192">
            <a:extLst>
              <a:ext uri="{FF2B5EF4-FFF2-40B4-BE49-F238E27FC236}">
                <a16:creationId xmlns:a16="http://schemas.microsoft.com/office/drawing/2014/main" id="{77D8DDD2-25CA-4375-A5B1-F5A6A0A1B51C}"/>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5319969" y="3844362"/>
            <a:ext cx="317076" cy="282486"/>
          </a:xfrm>
          <a:prstGeom prst="rect">
            <a:avLst/>
          </a:prstGeom>
        </p:spPr>
      </p:pic>
      <p:pic>
        <p:nvPicPr>
          <p:cNvPr id="195" name="Graphic 194">
            <a:extLst>
              <a:ext uri="{FF2B5EF4-FFF2-40B4-BE49-F238E27FC236}">
                <a16:creationId xmlns:a16="http://schemas.microsoft.com/office/drawing/2014/main" id="{D8713C8C-A1D1-478A-8309-70F8167BD1EE}"/>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3705551" y="3817890"/>
            <a:ext cx="334371" cy="340135"/>
          </a:xfrm>
          <a:prstGeom prst="rect">
            <a:avLst/>
          </a:prstGeom>
        </p:spPr>
      </p:pic>
      <p:pic>
        <p:nvPicPr>
          <p:cNvPr id="197" name="Graphic 196">
            <a:extLst>
              <a:ext uri="{FF2B5EF4-FFF2-40B4-BE49-F238E27FC236}">
                <a16:creationId xmlns:a16="http://schemas.microsoft.com/office/drawing/2014/main" id="{9266D091-E88C-4943-9985-13C43802D2AD}"/>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4512759" y="3820536"/>
            <a:ext cx="334371" cy="334371"/>
          </a:xfrm>
          <a:prstGeom prst="rect">
            <a:avLst/>
          </a:prstGeom>
        </p:spPr>
      </p:pic>
      <p:pic>
        <p:nvPicPr>
          <p:cNvPr id="199" name="Graphic 198">
            <a:extLst>
              <a:ext uri="{FF2B5EF4-FFF2-40B4-BE49-F238E27FC236}">
                <a16:creationId xmlns:a16="http://schemas.microsoft.com/office/drawing/2014/main" id="{9024D8EC-2772-4D05-93F3-6EC836965BAF}"/>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108470" y="3868185"/>
            <a:ext cx="317076" cy="230601"/>
          </a:xfrm>
          <a:prstGeom prst="rect">
            <a:avLst/>
          </a:prstGeom>
        </p:spPr>
      </p:pic>
      <p:pic>
        <p:nvPicPr>
          <p:cNvPr id="201" name="Graphic 200">
            <a:extLst>
              <a:ext uri="{FF2B5EF4-FFF2-40B4-BE49-F238E27FC236}">
                <a16:creationId xmlns:a16="http://schemas.microsoft.com/office/drawing/2014/main" id="{21460C43-0E7E-4079-9E61-655B7A2148EA}"/>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445540" y="3825831"/>
            <a:ext cx="345902" cy="322841"/>
          </a:xfrm>
          <a:prstGeom prst="rect">
            <a:avLst/>
          </a:prstGeom>
        </p:spPr>
      </p:pic>
      <p:pic>
        <p:nvPicPr>
          <p:cNvPr id="203" name="Graphic 202">
            <a:extLst>
              <a:ext uri="{FF2B5EF4-FFF2-40B4-BE49-F238E27FC236}">
                <a16:creationId xmlns:a16="http://schemas.microsoft.com/office/drawing/2014/main" id="{8C86F9B0-408B-4939-B65A-57E0F7CFC57B}"/>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1265219" y="3892009"/>
            <a:ext cx="345903" cy="178717"/>
          </a:xfrm>
          <a:prstGeom prst="rect">
            <a:avLst/>
          </a:prstGeom>
        </p:spPr>
      </p:pic>
      <p:pic>
        <p:nvPicPr>
          <p:cNvPr id="205" name="Graphic 204">
            <a:extLst>
              <a:ext uri="{FF2B5EF4-FFF2-40B4-BE49-F238E27FC236}">
                <a16:creationId xmlns:a16="http://schemas.microsoft.com/office/drawing/2014/main" id="{38020AA9-BDFE-455D-B903-AEDB20241F0A}"/>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8467737" y="3825831"/>
            <a:ext cx="305546" cy="322841"/>
          </a:xfrm>
          <a:prstGeom prst="rect">
            <a:avLst/>
          </a:prstGeom>
        </p:spPr>
      </p:pic>
      <p:pic>
        <p:nvPicPr>
          <p:cNvPr id="207" name="Graphic 206">
            <a:extLst>
              <a:ext uri="{FF2B5EF4-FFF2-40B4-BE49-F238E27FC236}">
                <a16:creationId xmlns:a16="http://schemas.microsoft.com/office/drawing/2014/main" id="{99CC8B97-77CA-420E-BF59-65D9BAC8DA2D}"/>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243767" y="3825831"/>
            <a:ext cx="305546" cy="322841"/>
          </a:xfrm>
          <a:prstGeom prst="rect">
            <a:avLst/>
          </a:prstGeom>
        </p:spPr>
      </p:pic>
      <p:pic>
        <p:nvPicPr>
          <p:cNvPr id="209" name="Graphic 208">
            <a:extLst>
              <a:ext uri="{FF2B5EF4-FFF2-40B4-BE49-F238E27FC236}">
                <a16:creationId xmlns:a16="http://schemas.microsoft.com/office/drawing/2014/main" id="{B00B1018-05FB-46B9-AE5F-C2FCD4380A76}"/>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6896970" y="3852303"/>
            <a:ext cx="317075" cy="265190"/>
          </a:xfrm>
          <a:prstGeom prst="rect">
            <a:avLst/>
          </a:prstGeom>
        </p:spPr>
      </p:pic>
      <p:pic>
        <p:nvPicPr>
          <p:cNvPr id="211" name="Graphic 210">
            <a:extLst>
              <a:ext uri="{FF2B5EF4-FFF2-40B4-BE49-F238E27FC236}">
                <a16:creationId xmlns:a16="http://schemas.microsoft.com/office/drawing/2014/main" id="{2771BC2B-2874-488B-825F-FD69F005F52D}"/>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7685471" y="3828478"/>
            <a:ext cx="311312" cy="317076"/>
          </a:xfrm>
          <a:prstGeom prst="rect">
            <a:avLst/>
          </a:prstGeom>
        </p:spPr>
      </p:pic>
      <p:pic>
        <p:nvPicPr>
          <p:cNvPr id="213" name="Graphic 212">
            <a:extLst>
              <a:ext uri="{FF2B5EF4-FFF2-40B4-BE49-F238E27FC236}">
                <a16:creationId xmlns:a16="http://schemas.microsoft.com/office/drawing/2014/main" id="{7DB7A83A-C369-4D93-A173-FB68E3622B46}"/>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436186" y="4323143"/>
            <a:ext cx="334371" cy="334371"/>
          </a:xfrm>
          <a:prstGeom prst="rect">
            <a:avLst/>
          </a:prstGeom>
        </p:spPr>
      </p:pic>
      <p:pic>
        <p:nvPicPr>
          <p:cNvPr id="215" name="Graphic 214">
            <a:extLst>
              <a:ext uri="{FF2B5EF4-FFF2-40B4-BE49-F238E27FC236}">
                <a16:creationId xmlns:a16="http://schemas.microsoft.com/office/drawing/2014/main" id="{07DFB631-C589-4E40-AA39-ED623720BBB9}"/>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1475209" y="4323143"/>
            <a:ext cx="259426" cy="334371"/>
          </a:xfrm>
          <a:prstGeom prst="rect">
            <a:avLst/>
          </a:prstGeom>
        </p:spPr>
      </p:pic>
      <p:pic>
        <p:nvPicPr>
          <p:cNvPr id="217" name="Graphic 216">
            <a:extLst>
              <a:ext uri="{FF2B5EF4-FFF2-40B4-BE49-F238E27FC236}">
                <a16:creationId xmlns:a16="http://schemas.microsoft.com/office/drawing/2014/main" id="{12C5FD40-F0F8-4DF3-B934-AAB6618ED069}"/>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7610646" y="4328438"/>
            <a:ext cx="322841" cy="322841"/>
          </a:xfrm>
          <a:prstGeom prst="rect">
            <a:avLst/>
          </a:prstGeom>
        </p:spPr>
      </p:pic>
      <p:pic>
        <p:nvPicPr>
          <p:cNvPr id="219" name="Graphic 218">
            <a:extLst>
              <a:ext uri="{FF2B5EF4-FFF2-40B4-BE49-F238E27FC236}">
                <a16:creationId xmlns:a16="http://schemas.microsoft.com/office/drawing/2014/main" id="{80D11F86-0227-4F38-9E6A-C441162D9230}"/>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6819027" y="4325790"/>
            <a:ext cx="328605" cy="328605"/>
          </a:xfrm>
          <a:prstGeom prst="rect">
            <a:avLst/>
          </a:prstGeom>
        </p:spPr>
      </p:pic>
      <p:pic>
        <p:nvPicPr>
          <p:cNvPr id="221" name="Graphic 220">
            <a:extLst>
              <a:ext uri="{FF2B5EF4-FFF2-40B4-BE49-F238E27FC236}">
                <a16:creationId xmlns:a16="http://schemas.microsoft.com/office/drawing/2014/main" id="{580D60AA-77C4-4985-BEDC-7AE0558A072E}"/>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10714768" y="4352262"/>
            <a:ext cx="299781" cy="270956"/>
          </a:xfrm>
          <a:prstGeom prst="rect">
            <a:avLst/>
          </a:prstGeom>
        </p:spPr>
      </p:pic>
      <p:pic>
        <p:nvPicPr>
          <p:cNvPr id="223" name="Graphic 222">
            <a:extLst>
              <a:ext uri="{FF2B5EF4-FFF2-40B4-BE49-F238E27FC236}">
                <a16:creationId xmlns:a16="http://schemas.microsoft.com/office/drawing/2014/main" id="{A187EAAC-A486-49ED-92B6-7984EE272BAD}"/>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9181414" y="4336379"/>
            <a:ext cx="305546" cy="305546"/>
          </a:xfrm>
          <a:prstGeom prst="rect">
            <a:avLst/>
          </a:prstGeom>
        </p:spPr>
      </p:pic>
      <p:pic>
        <p:nvPicPr>
          <p:cNvPr id="225" name="Graphic 224">
            <a:extLst>
              <a:ext uri="{FF2B5EF4-FFF2-40B4-BE49-F238E27FC236}">
                <a16:creationId xmlns:a16="http://schemas.microsoft.com/office/drawing/2014/main" id="{E517E273-B71A-4749-A666-C6E2ED957F7B}"/>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8396030" y="4325790"/>
            <a:ext cx="322841" cy="328605"/>
          </a:xfrm>
          <a:prstGeom prst="rect">
            <a:avLst/>
          </a:prstGeom>
        </p:spPr>
      </p:pic>
      <p:pic>
        <p:nvPicPr>
          <p:cNvPr id="227" name="Graphic 226">
            <a:extLst>
              <a:ext uri="{FF2B5EF4-FFF2-40B4-BE49-F238E27FC236}">
                <a16:creationId xmlns:a16="http://schemas.microsoft.com/office/drawing/2014/main" id="{8E8C42CC-F577-4077-9FBF-DD4AD0216AA4}"/>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9948091" y="4325792"/>
            <a:ext cx="305545" cy="328605"/>
          </a:xfrm>
          <a:prstGeom prst="rect">
            <a:avLst/>
          </a:prstGeom>
        </p:spPr>
      </p:pic>
      <p:pic>
        <p:nvPicPr>
          <p:cNvPr id="229" name="Graphic 228">
            <a:extLst>
              <a:ext uri="{FF2B5EF4-FFF2-40B4-BE49-F238E27FC236}">
                <a16:creationId xmlns:a16="http://schemas.microsoft.com/office/drawing/2014/main" id="{93936B92-FBE1-42E9-B313-1EF30E66EE7D}"/>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1234041" y="4323143"/>
            <a:ext cx="334371" cy="334371"/>
          </a:xfrm>
          <a:prstGeom prst="rect">
            <a:avLst/>
          </a:prstGeom>
        </p:spPr>
      </p:pic>
      <p:pic>
        <p:nvPicPr>
          <p:cNvPr id="231" name="Graphic 230">
            <a:extLst>
              <a:ext uri="{FF2B5EF4-FFF2-40B4-BE49-F238E27FC236}">
                <a16:creationId xmlns:a16="http://schemas.microsoft.com/office/drawing/2014/main" id="{FE93C93A-CBAF-4B4C-B4CF-B5E0496162A6}"/>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2031896" y="4323143"/>
            <a:ext cx="334371" cy="334371"/>
          </a:xfrm>
          <a:prstGeom prst="rect">
            <a:avLst/>
          </a:prstGeom>
        </p:spPr>
      </p:pic>
      <p:pic>
        <p:nvPicPr>
          <p:cNvPr id="233" name="Graphic 232">
            <a:extLst>
              <a:ext uri="{FF2B5EF4-FFF2-40B4-BE49-F238E27FC236}">
                <a16:creationId xmlns:a16="http://schemas.microsoft.com/office/drawing/2014/main" id="{8ED551AC-EEDE-49B0-B621-BA418AA47559}"/>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2829751" y="4323143"/>
            <a:ext cx="334371" cy="334371"/>
          </a:xfrm>
          <a:prstGeom prst="rect">
            <a:avLst/>
          </a:prstGeom>
        </p:spPr>
      </p:pic>
      <p:pic>
        <p:nvPicPr>
          <p:cNvPr id="235" name="Graphic 234">
            <a:extLst>
              <a:ext uri="{FF2B5EF4-FFF2-40B4-BE49-F238E27FC236}">
                <a16:creationId xmlns:a16="http://schemas.microsoft.com/office/drawing/2014/main" id="{C70EA3A8-F57D-4F8A-9738-379ECCADDF0B}"/>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3627606" y="4323143"/>
            <a:ext cx="334371" cy="334371"/>
          </a:xfrm>
          <a:prstGeom prst="rect">
            <a:avLst/>
          </a:prstGeom>
        </p:spPr>
      </p:pic>
      <p:pic>
        <p:nvPicPr>
          <p:cNvPr id="237" name="Graphic 236">
            <a:extLst>
              <a:ext uri="{FF2B5EF4-FFF2-40B4-BE49-F238E27FC236}">
                <a16:creationId xmlns:a16="http://schemas.microsoft.com/office/drawing/2014/main" id="{E00C132A-B2CF-433C-A95F-83832F4A9EDD}"/>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4425461" y="4323143"/>
            <a:ext cx="334371" cy="334371"/>
          </a:xfrm>
          <a:prstGeom prst="rect">
            <a:avLst/>
          </a:prstGeom>
        </p:spPr>
      </p:pic>
      <p:pic>
        <p:nvPicPr>
          <p:cNvPr id="239" name="Graphic 238">
            <a:extLst>
              <a:ext uri="{FF2B5EF4-FFF2-40B4-BE49-F238E27FC236}">
                <a16:creationId xmlns:a16="http://schemas.microsoft.com/office/drawing/2014/main" id="{ACDE1123-7213-433C-AE7D-7A1C061FD593}"/>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5223316" y="4323143"/>
            <a:ext cx="334371" cy="334371"/>
          </a:xfrm>
          <a:prstGeom prst="rect">
            <a:avLst/>
          </a:prstGeom>
        </p:spPr>
      </p:pic>
      <p:pic>
        <p:nvPicPr>
          <p:cNvPr id="241" name="Graphic 240">
            <a:extLst>
              <a:ext uri="{FF2B5EF4-FFF2-40B4-BE49-F238E27FC236}">
                <a16:creationId xmlns:a16="http://schemas.microsoft.com/office/drawing/2014/main" id="{3EC65A99-8FDA-41E3-8F08-4E2D9DBD753B}"/>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6021171" y="4323143"/>
            <a:ext cx="334371" cy="334371"/>
          </a:xfrm>
          <a:prstGeom prst="rect">
            <a:avLst/>
          </a:prstGeom>
        </p:spPr>
      </p:pic>
      <p:pic>
        <p:nvPicPr>
          <p:cNvPr id="243" name="Graphic 242">
            <a:extLst>
              <a:ext uri="{FF2B5EF4-FFF2-40B4-BE49-F238E27FC236}">
                <a16:creationId xmlns:a16="http://schemas.microsoft.com/office/drawing/2014/main" id="{334D158D-47AF-4E06-BB89-D66094DA7453}"/>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556722" y="4859639"/>
            <a:ext cx="299781" cy="299781"/>
          </a:xfrm>
          <a:prstGeom prst="rect">
            <a:avLst/>
          </a:prstGeom>
        </p:spPr>
      </p:pic>
      <p:pic>
        <p:nvPicPr>
          <p:cNvPr id="245" name="Graphic 244">
            <a:extLst>
              <a:ext uri="{FF2B5EF4-FFF2-40B4-BE49-F238E27FC236}">
                <a16:creationId xmlns:a16="http://schemas.microsoft.com/office/drawing/2014/main" id="{2EBEAB70-D0FE-4C97-86BE-F953B9788F73}"/>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437698" y="4859639"/>
            <a:ext cx="299781" cy="299781"/>
          </a:xfrm>
          <a:prstGeom prst="rect">
            <a:avLst/>
          </a:prstGeom>
        </p:spPr>
      </p:pic>
      <p:pic>
        <p:nvPicPr>
          <p:cNvPr id="247" name="Graphic 246">
            <a:extLst>
              <a:ext uri="{FF2B5EF4-FFF2-40B4-BE49-F238E27FC236}">
                <a16:creationId xmlns:a16="http://schemas.microsoft.com/office/drawing/2014/main" id="{08CC532A-D83D-40C1-9323-9241FF65B6F9}"/>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4080626" y="4864935"/>
            <a:ext cx="288251" cy="288251"/>
          </a:xfrm>
          <a:prstGeom prst="rect">
            <a:avLst/>
          </a:prstGeom>
        </p:spPr>
      </p:pic>
      <p:pic>
        <p:nvPicPr>
          <p:cNvPr id="249" name="Graphic 248">
            <a:extLst>
              <a:ext uri="{FF2B5EF4-FFF2-40B4-BE49-F238E27FC236}">
                <a16:creationId xmlns:a16="http://schemas.microsoft.com/office/drawing/2014/main" id="{68914C83-684D-4936-80F6-2959EE0957AE}"/>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4949131" y="4891407"/>
            <a:ext cx="242131" cy="230601"/>
          </a:xfrm>
          <a:prstGeom prst="rect">
            <a:avLst/>
          </a:prstGeom>
        </p:spPr>
      </p:pic>
      <p:pic>
        <p:nvPicPr>
          <p:cNvPr id="251" name="Graphic 250">
            <a:extLst>
              <a:ext uri="{FF2B5EF4-FFF2-40B4-BE49-F238E27FC236}">
                <a16:creationId xmlns:a16="http://schemas.microsoft.com/office/drawing/2014/main" id="{15243AA3-49C6-478F-8453-68063DE7C976}"/>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5767751" y="4928468"/>
            <a:ext cx="242130" cy="149890"/>
          </a:xfrm>
          <a:prstGeom prst="rect">
            <a:avLst/>
          </a:prstGeom>
        </p:spPr>
      </p:pic>
      <p:pic>
        <p:nvPicPr>
          <p:cNvPr id="253" name="Graphic 252">
            <a:extLst>
              <a:ext uri="{FF2B5EF4-FFF2-40B4-BE49-F238E27FC236}">
                <a16:creationId xmlns:a16="http://schemas.microsoft.com/office/drawing/2014/main" id="{28B51C3E-30DF-4C69-9699-4D5E0FAD601E}"/>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6586371" y="4970822"/>
            <a:ext cx="242132" cy="57651"/>
          </a:xfrm>
          <a:prstGeom prst="rect">
            <a:avLst/>
          </a:prstGeom>
        </p:spPr>
      </p:pic>
      <p:pic>
        <p:nvPicPr>
          <p:cNvPr id="255" name="Graphic 254">
            <a:extLst>
              <a:ext uri="{FF2B5EF4-FFF2-40B4-BE49-F238E27FC236}">
                <a16:creationId xmlns:a16="http://schemas.microsoft.com/office/drawing/2014/main" id="{0A4DA465-FBF5-4C29-B9E6-169F4B69A2FD}"/>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7404991" y="4886111"/>
            <a:ext cx="242131" cy="242131"/>
          </a:xfrm>
          <a:prstGeom prst="rect">
            <a:avLst/>
          </a:prstGeom>
        </p:spPr>
      </p:pic>
      <p:pic>
        <p:nvPicPr>
          <p:cNvPr id="257" name="Graphic 256">
            <a:extLst>
              <a:ext uri="{FF2B5EF4-FFF2-40B4-BE49-F238E27FC236}">
                <a16:creationId xmlns:a16="http://schemas.microsoft.com/office/drawing/2014/main" id="{247F679E-4C9B-4D40-B47D-702A2811DA11}"/>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9860851" y="4896701"/>
            <a:ext cx="219071" cy="219071"/>
          </a:xfrm>
          <a:prstGeom prst="rect">
            <a:avLst/>
          </a:prstGeom>
        </p:spPr>
      </p:pic>
      <p:pic>
        <p:nvPicPr>
          <p:cNvPr id="259" name="Graphic 258">
            <a:extLst>
              <a:ext uri="{FF2B5EF4-FFF2-40B4-BE49-F238E27FC236}">
                <a16:creationId xmlns:a16="http://schemas.microsoft.com/office/drawing/2014/main" id="{F0CBFE2F-B212-4817-99BE-2FA0757E6BB3}"/>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10654528" y="4965526"/>
            <a:ext cx="207542" cy="69181"/>
          </a:xfrm>
          <a:prstGeom prst="rect">
            <a:avLst/>
          </a:prstGeom>
        </p:spPr>
      </p:pic>
      <p:pic>
        <p:nvPicPr>
          <p:cNvPr id="261" name="Graphic 260">
            <a:extLst>
              <a:ext uri="{FF2B5EF4-FFF2-40B4-BE49-F238E27FC236}">
                <a16:creationId xmlns:a16="http://schemas.microsoft.com/office/drawing/2014/main" id="{5A199F2B-FE83-4FB4-A998-F4ED7468B2F0}"/>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8223611" y="4901995"/>
            <a:ext cx="242131" cy="207541"/>
          </a:xfrm>
          <a:prstGeom prst="rect">
            <a:avLst/>
          </a:prstGeom>
        </p:spPr>
      </p:pic>
      <p:pic>
        <p:nvPicPr>
          <p:cNvPr id="263" name="Graphic 262">
            <a:extLst>
              <a:ext uri="{FF2B5EF4-FFF2-40B4-BE49-F238E27FC236}">
                <a16:creationId xmlns:a16="http://schemas.microsoft.com/office/drawing/2014/main" id="{8EEEF2BB-08E2-4B0E-96D3-526F37B7392C}"/>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11435734" y="4912584"/>
            <a:ext cx="184481" cy="184481"/>
          </a:xfrm>
          <a:prstGeom prst="rect">
            <a:avLst/>
          </a:prstGeom>
        </p:spPr>
      </p:pic>
      <p:pic>
        <p:nvPicPr>
          <p:cNvPr id="267" name="Graphic 266">
            <a:extLst>
              <a:ext uri="{FF2B5EF4-FFF2-40B4-BE49-F238E27FC236}">
                <a16:creationId xmlns:a16="http://schemas.microsoft.com/office/drawing/2014/main" id="{6F7B894D-D07B-4F47-A836-D7782CBE2E2A}"/>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9042231" y="4886111"/>
            <a:ext cx="242131" cy="242131"/>
          </a:xfrm>
          <a:prstGeom prst="rect">
            <a:avLst/>
          </a:prstGeom>
        </p:spPr>
      </p:pic>
      <p:pic>
        <p:nvPicPr>
          <p:cNvPr id="269" name="Graphic 268">
            <a:extLst>
              <a:ext uri="{FF2B5EF4-FFF2-40B4-BE49-F238E27FC236}">
                <a16:creationId xmlns:a16="http://schemas.microsoft.com/office/drawing/2014/main" id="{346FCC33-BEBE-4FEE-90B8-62DB876C4394}"/>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2318674" y="4849051"/>
            <a:ext cx="299781" cy="322842"/>
          </a:xfrm>
          <a:prstGeom prst="rect">
            <a:avLst/>
          </a:prstGeom>
        </p:spPr>
      </p:pic>
      <p:pic>
        <p:nvPicPr>
          <p:cNvPr id="271" name="Graphic 270">
            <a:extLst>
              <a:ext uri="{FF2B5EF4-FFF2-40B4-BE49-F238E27FC236}">
                <a16:creationId xmlns:a16="http://schemas.microsoft.com/office/drawing/2014/main" id="{23DB9DD7-F171-406D-853B-D33A54D985F5}"/>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3199650" y="4859639"/>
            <a:ext cx="299781" cy="299781"/>
          </a:xfrm>
          <a:prstGeom prst="rect">
            <a:avLst/>
          </a:prstGeom>
        </p:spPr>
      </p:pic>
      <p:pic>
        <p:nvPicPr>
          <p:cNvPr id="273" name="Graphic 272">
            <a:extLst>
              <a:ext uri="{FF2B5EF4-FFF2-40B4-BE49-F238E27FC236}">
                <a16:creationId xmlns:a16="http://schemas.microsoft.com/office/drawing/2014/main" id="{13D9C68C-D6AE-4B93-A9C1-51CEF6DD7A5D}"/>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1288603" y="5336022"/>
            <a:ext cx="334371" cy="334371"/>
          </a:xfrm>
          <a:prstGeom prst="rect">
            <a:avLst/>
          </a:prstGeom>
        </p:spPr>
      </p:pic>
      <p:pic>
        <p:nvPicPr>
          <p:cNvPr id="275" name="Graphic 274">
            <a:extLst>
              <a:ext uri="{FF2B5EF4-FFF2-40B4-BE49-F238E27FC236}">
                <a16:creationId xmlns:a16="http://schemas.microsoft.com/office/drawing/2014/main" id="{5D48DD9C-756D-4D93-A879-D20B9F773F13}"/>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2107503" y="5336022"/>
            <a:ext cx="334371" cy="334371"/>
          </a:xfrm>
          <a:prstGeom prst="rect">
            <a:avLst/>
          </a:prstGeom>
        </p:spPr>
      </p:pic>
      <p:pic>
        <p:nvPicPr>
          <p:cNvPr id="277" name="Graphic 276">
            <a:extLst>
              <a:ext uri="{FF2B5EF4-FFF2-40B4-BE49-F238E27FC236}">
                <a16:creationId xmlns:a16="http://schemas.microsoft.com/office/drawing/2014/main" id="{A1F69409-F547-49F7-8673-79F468490DDB}"/>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2926403" y="5336022"/>
            <a:ext cx="334371" cy="334371"/>
          </a:xfrm>
          <a:prstGeom prst="rect">
            <a:avLst/>
          </a:prstGeom>
        </p:spPr>
      </p:pic>
      <p:pic>
        <p:nvPicPr>
          <p:cNvPr id="279" name="Graphic 278">
            <a:extLst>
              <a:ext uri="{FF2B5EF4-FFF2-40B4-BE49-F238E27FC236}">
                <a16:creationId xmlns:a16="http://schemas.microsoft.com/office/drawing/2014/main" id="{51D899D9-3D20-4DA1-BA47-71DBAD78F833}"/>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7740034" y="5357200"/>
            <a:ext cx="288251" cy="288251"/>
          </a:xfrm>
          <a:prstGeom prst="rect">
            <a:avLst/>
          </a:prstGeom>
        </p:spPr>
      </p:pic>
      <p:pic>
        <p:nvPicPr>
          <p:cNvPr id="281" name="Graphic 280">
            <a:extLst>
              <a:ext uri="{FF2B5EF4-FFF2-40B4-BE49-F238E27FC236}">
                <a16:creationId xmlns:a16="http://schemas.microsoft.com/office/drawing/2014/main" id="{240FF755-11F5-4F25-BC4A-93F7BFD1CDEE}"/>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8509049" y="5357200"/>
            <a:ext cx="288251" cy="288251"/>
          </a:xfrm>
          <a:prstGeom prst="rect">
            <a:avLst/>
          </a:prstGeom>
        </p:spPr>
      </p:pic>
      <p:pic>
        <p:nvPicPr>
          <p:cNvPr id="283" name="Graphic 282">
            <a:extLst>
              <a:ext uri="{FF2B5EF4-FFF2-40B4-BE49-F238E27FC236}">
                <a16:creationId xmlns:a16="http://schemas.microsoft.com/office/drawing/2014/main" id="{7690A87F-F6F6-443C-A8BD-2DED16359785}"/>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9278064" y="5357200"/>
            <a:ext cx="288251" cy="288251"/>
          </a:xfrm>
          <a:prstGeom prst="rect">
            <a:avLst/>
          </a:prstGeom>
        </p:spPr>
      </p:pic>
      <p:pic>
        <p:nvPicPr>
          <p:cNvPr id="285" name="Graphic 284">
            <a:extLst>
              <a:ext uri="{FF2B5EF4-FFF2-40B4-BE49-F238E27FC236}">
                <a16:creationId xmlns:a16="http://schemas.microsoft.com/office/drawing/2014/main" id="{AFD52D82-304C-46AB-A073-AC681CC1E2D6}"/>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6964783" y="5357200"/>
            <a:ext cx="294015" cy="288251"/>
          </a:xfrm>
          <a:prstGeom prst="rect">
            <a:avLst/>
          </a:prstGeom>
        </p:spPr>
      </p:pic>
      <p:pic>
        <p:nvPicPr>
          <p:cNvPr id="287" name="Graphic 286">
            <a:extLst>
              <a:ext uri="{FF2B5EF4-FFF2-40B4-BE49-F238E27FC236}">
                <a16:creationId xmlns:a16="http://schemas.microsoft.com/office/drawing/2014/main" id="{B21515F1-BB57-4612-945D-6BBD6C575DEE}"/>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10047079" y="5357200"/>
            <a:ext cx="288251" cy="288251"/>
          </a:xfrm>
          <a:prstGeom prst="rect">
            <a:avLst/>
          </a:prstGeom>
        </p:spPr>
      </p:pic>
      <p:pic>
        <p:nvPicPr>
          <p:cNvPr id="289" name="Graphic 288">
            <a:extLst>
              <a:ext uri="{FF2B5EF4-FFF2-40B4-BE49-F238E27FC236}">
                <a16:creationId xmlns:a16="http://schemas.microsoft.com/office/drawing/2014/main" id="{BD83BBB2-87E4-4982-BCA3-E965527BF32E}"/>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5383104" y="5367788"/>
            <a:ext cx="311312" cy="265192"/>
          </a:xfrm>
          <a:prstGeom prst="rect">
            <a:avLst/>
          </a:prstGeom>
        </p:spPr>
      </p:pic>
      <p:pic>
        <p:nvPicPr>
          <p:cNvPr id="291" name="Graphic 290">
            <a:extLst>
              <a:ext uri="{FF2B5EF4-FFF2-40B4-BE49-F238E27FC236}">
                <a16:creationId xmlns:a16="http://schemas.microsoft.com/office/drawing/2014/main" id="{33BC8023-4A7A-475B-B450-DC2F56DE2BFB}"/>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11547696" y="5367790"/>
            <a:ext cx="172950" cy="265189"/>
          </a:xfrm>
          <a:prstGeom prst="rect">
            <a:avLst/>
          </a:prstGeom>
        </p:spPr>
      </p:pic>
      <p:pic>
        <p:nvPicPr>
          <p:cNvPr id="293" name="Graphic 292">
            <a:extLst>
              <a:ext uri="{FF2B5EF4-FFF2-40B4-BE49-F238E27FC236}">
                <a16:creationId xmlns:a16="http://schemas.microsoft.com/office/drawing/2014/main" id="{54463B0C-607A-4740-AC0C-B8ECEA9C8EE8}"/>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10816095" y="5367789"/>
            <a:ext cx="253660" cy="265190"/>
          </a:xfrm>
          <a:prstGeom prst="rect">
            <a:avLst/>
          </a:prstGeom>
        </p:spPr>
      </p:pic>
      <p:pic>
        <p:nvPicPr>
          <p:cNvPr id="295" name="Graphic 294">
            <a:extLst>
              <a:ext uri="{FF2B5EF4-FFF2-40B4-BE49-F238E27FC236}">
                <a16:creationId xmlns:a16="http://schemas.microsoft.com/office/drawing/2014/main" id="{674BEF7D-036A-4EE9-973E-1C56DB454BFC}"/>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6177062" y="5367788"/>
            <a:ext cx="305546" cy="265192"/>
          </a:xfrm>
          <a:prstGeom prst="rect">
            <a:avLst/>
          </a:prstGeom>
        </p:spPr>
      </p:pic>
      <p:pic>
        <p:nvPicPr>
          <p:cNvPr id="297" name="Graphic 296">
            <a:extLst>
              <a:ext uri="{FF2B5EF4-FFF2-40B4-BE49-F238E27FC236}">
                <a16:creationId xmlns:a16="http://schemas.microsoft.com/office/drawing/2014/main" id="{BC9E15B0-0415-478C-8953-4AE945176547}"/>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457232" y="5362493"/>
            <a:ext cx="345902" cy="276721"/>
          </a:xfrm>
          <a:prstGeom prst="rect">
            <a:avLst/>
          </a:prstGeom>
        </p:spPr>
      </p:pic>
      <p:pic>
        <p:nvPicPr>
          <p:cNvPr id="299" name="Graphic 298">
            <a:extLst>
              <a:ext uri="{FF2B5EF4-FFF2-40B4-BE49-F238E27FC236}">
                <a16:creationId xmlns:a16="http://schemas.microsoft.com/office/drawing/2014/main" id="{C1FE68C9-CE60-45BE-A995-682DEC79DDAF}"/>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3745303" y="5336022"/>
            <a:ext cx="334371" cy="334371"/>
          </a:xfrm>
          <a:prstGeom prst="rect">
            <a:avLst/>
          </a:prstGeom>
        </p:spPr>
      </p:pic>
      <p:pic>
        <p:nvPicPr>
          <p:cNvPr id="301" name="Graphic 300">
            <a:extLst>
              <a:ext uri="{FF2B5EF4-FFF2-40B4-BE49-F238E27FC236}">
                <a16:creationId xmlns:a16="http://schemas.microsoft.com/office/drawing/2014/main" id="{F03C25EA-EDBF-4BB6-990B-6B5D73415D49}"/>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4564203" y="5336022"/>
            <a:ext cx="334371" cy="334371"/>
          </a:xfrm>
          <a:prstGeom prst="rect">
            <a:avLst/>
          </a:prstGeom>
        </p:spPr>
      </p:pic>
      <p:pic>
        <p:nvPicPr>
          <p:cNvPr id="303" name="Graphic 302">
            <a:extLst>
              <a:ext uri="{FF2B5EF4-FFF2-40B4-BE49-F238E27FC236}">
                <a16:creationId xmlns:a16="http://schemas.microsoft.com/office/drawing/2014/main" id="{03B8F56A-6024-4744-955F-43E0A24A2483}"/>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10764655" y="5998457"/>
            <a:ext cx="276722" cy="230602"/>
          </a:xfrm>
          <a:prstGeom prst="rect">
            <a:avLst/>
          </a:prstGeom>
        </p:spPr>
      </p:pic>
      <p:pic>
        <p:nvPicPr>
          <p:cNvPr id="305" name="Graphic 304">
            <a:extLst>
              <a:ext uri="{FF2B5EF4-FFF2-40B4-BE49-F238E27FC236}">
                <a16:creationId xmlns:a16="http://schemas.microsoft.com/office/drawing/2014/main" id="{6335D653-EA1C-4AC3-8DF6-9E90FB354C9E}"/>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11503271" y="5998456"/>
            <a:ext cx="230601" cy="230601"/>
          </a:xfrm>
          <a:prstGeom prst="rect">
            <a:avLst/>
          </a:prstGeom>
        </p:spPr>
      </p:pic>
      <p:pic>
        <p:nvPicPr>
          <p:cNvPr id="307" name="Graphic 306">
            <a:extLst>
              <a:ext uri="{FF2B5EF4-FFF2-40B4-BE49-F238E27FC236}">
                <a16:creationId xmlns:a16="http://schemas.microsoft.com/office/drawing/2014/main" id="{06042CE2-C931-4B4C-8B8B-34AE32029459}"/>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8449036" y="6003751"/>
            <a:ext cx="317076" cy="219071"/>
          </a:xfrm>
          <a:prstGeom prst="rect">
            <a:avLst/>
          </a:prstGeom>
        </p:spPr>
      </p:pic>
      <p:pic>
        <p:nvPicPr>
          <p:cNvPr id="309" name="Graphic 308">
            <a:extLst>
              <a:ext uri="{FF2B5EF4-FFF2-40B4-BE49-F238E27FC236}">
                <a16:creationId xmlns:a16="http://schemas.microsoft.com/office/drawing/2014/main" id="{38EBF469-FC80-46E8-AA3F-828E9E7827A2}"/>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9231302" y="6003751"/>
            <a:ext cx="317076" cy="219071"/>
          </a:xfrm>
          <a:prstGeom prst="rect">
            <a:avLst/>
          </a:prstGeom>
        </p:spPr>
      </p:pic>
      <p:pic>
        <p:nvPicPr>
          <p:cNvPr id="311" name="Graphic 310">
            <a:extLst>
              <a:ext uri="{FF2B5EF4-FFF2-40B4-BE49-F238E27FC236}">
                <a16:creationId xmlns:a16="http://schemas.microsoft.com/office/drawing/2014/main" id="{C150EBF7-63A4-4261-A4AA-527E1FE9093A}"/>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439304" y="5950807"/>
            <a:ext cx="334371" cy="334371"/>
          </a:xfrm>
          <a:prstGeom prst="rect">
            <a:avLst/>
          </a:prstGeom>
        </p:spPr>
      </p:pic>
      <p:pic>
        <p:nvPicPr>
          <p:cNvPr id="313" name="Graphic 312">
            <a:extLst>
              <a:ext uri="{FF2B5EF4-FFF2-40B4-BE49-F238E27FC236}">
                <a16:creationId xmlns:a16="http://schemas.microsoft.com/office/drawing/2014/main" id="{6A59794B-861F-4399-BE17-55235AD178E6}"/>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1240277" y="5950807"/>
            <a:ext cx="334371" cy="334371"/>
          </a:xfrm>
          <a:prstGeom prst="rect">
            <a:avLst/>
          </a:prstGeom>
        </p:spPr>
      </p:pic>
      <p:pic>
        <p:nvPicPr>
          <p:cNvPr id="315" name="Graphic 314">
            <a:extLst>
              <a:ext uri="{FF2B5EF4-FFF2-40B4-BE49-F238E27FC236}">
                <a16:creationId xmlns:a16="http://schemas.microsoft.com/office/drawing/2014/main" id="{7E79965A-8F20-47A7-8950-FFFCEDFDEF07}"/>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2041250" y="5950807"/>
            <a:ext cx="334371" cy="334371"/>
          </a:xfrm>
          <a:prstGeom prst="rect">
            <a:avLst/>
          </a:prstGeom>
        </p:spPr>
      </p:pic>
      <p:pic>
        <p:nvPicPr>
          <p:cNvPr id="317" name="Graphic 316">
            <a:extLst>
              <a:ext uri="{FF2B5EF4-FFF2-40B4-BE49-F238E27FC236}">
                <a16:creationId xmlns:a16="http://schemas.microsoft.com/office/drawing/2014/main" id="{296533FE-E05F-476F-B79B-A97AC2635DAF}"/>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2842223" y="5950807"/>
            <a:ext cx="334371" cy="334371"/>
          </a:xfrm>
          <a:prstGeom prst="rect">
            <a:avLst/>
          </a:prstGeom>
        </p:spPr>
      </p:pic>
      <p:pic>
        <p:nvPicPr>
          <p:cNvPr id="319" name="Graphic 318">
            <a:extLst>
              <a:ext uri="{FF2B5EF4-FFF2-40B4-BE49-F238E27FC236}">
                <a16:creationId xmlns:a16="http://schemas.microsoft.com/office/drawing/2014/main" id="{D5808761-6E09-4494-A985-41EC932BF344}"/>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3643196" y="5950807"/>
            <a:ext cx="334371" cy="334371"/>
          </a:xfrm>
          <a:prstGeom prst="rect">
            <a:avLst/>
          </a:prstGeom>
        </p:spPr>
      </p:pic>
      <p:pic>
        <p:nvPicPr>
          <p:cNvPr id="321" name="Graphic 320">
            <a:extLst>
              <a:ext uri="{FF2B5EF4-FFF2-40B4-BE49-F238E27FC236}">
                <a16:creationId xmlns:a16="http://schemas.microsoft.com/office/drawing/2014/main" id="{DA7F6846-EE50-4B89-AF7A-D51B1227DE05}"/>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4444169" y="5950807"/>
            <a:ext cx="334371" cy="334371"/>
          </a:xfrm>
          <a:prstGeom prst="rect">
            <a:avLst/>
          </a:prstGeom>
        </p:spPr>
      </p:pic>
      <p:pic>
        <p:nvPicPr>
          <p:cNvPr id="323" name="Graphic 322">
            <a:extLst>
              <a:ext uri="{FF2B5EF4-FFF2-40B4-BE49-F238E27FC236}">
                <a16:creationId xmlns:a16="http://schemas.microsoft.com/office/drawing/2014/main" id="{FEC4D15F-164A-4160-9F6E-7B8208FA5CDE}"/>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5245142" y="5950807"/>
            <a:ext cx="334371" cy="334371"/>
          </a:xfrm>
          <a:prstGeom prst="rect">
            <a:avLst/>
          </a:prstGeom>
        </p:spPr>
      </p:pic>
      <p:pic>
        <p:nvPicPr>
          <p:cNvPr id="325" name="Graphic 324">
            <a:extLst>
              <a:ext uri="{FF2B5EF4-FFF2-40B4-BE49-F238E27FC236}">
                <a16:creationId xmlns:a16="http://schemas.microsoft.com/office/drawing/2014/main" id="{DBEADFDB-EE76-4251-8167-201CC2869249}"/>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6046115" y="5950807"/>
            <a:ext cx="334371" cy="334371"/>
          </a:xfrm>
          <a:prstGeom prst="rect">
            <a:avLst/>
          </a:prstGeom>
        </p:spPr>
      </p:pic>
      <p:pic>
        <p:nvPicPr>
          <p:cNvPr id="327" name="Graphic 326">
            <a:extLst>
              <a:ext uri="{FF2B5EF4-FFF2-40B4-BE49-F238E27FC236}">
                <a16:creationId xmlns:a16="http://schemas.microsoft.com/office/drawing/2014/main" id="{AACD0258-FF84-4E48-96E7-35B5502D7BED}"/>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6847088" y="5950807"/>
            <a:ext cx="334371" cy="334371"/>
          </a:xfrm>
          <a:prstGeom prst="rect">
            <a:avLst/>
          </a:prstGeom>
        </p:spPr>
      </p:pic>
      <p:pic>
        <p:nvPicPr>
          <p:cNvPr id="329" name="Graphic 328">
            <a:extLst>
              <a:ext uri="{FF2B5EF4-FFF2-40B4-BE49-F238E27FC236}">
                <a16:creationId xmlns:a16="http://schemas.microsoft.com/office/drawing/2014/main" id="{6F95B84B-6783-410E-8416-9B2EB006BF0B}"/>
              </a:ext>
            </a:extLst>
          </p:cNvPr>
          <p:cNvPicPr>
            <a:picLocks noChangeAspect="1"/>
          </p:cNvPicPr>
          <p:nvPr/>
        </p:nvPicPr>
        <p:blipFill>
          <a:blip r:embed="rId326">
            <a:extLst>
              <a:ext uri="{28A0092B-C50C-407E-A947-70E740481C1C}">
                <a14:useLocalDpi xmlns:a14="http://schemas.microsoft.com/office/drawing/2010/main" val="0"/>
              </a:ext>
              <a:ext uri="{96DAC541-7B7A-43D3-8B79-37D633B846F1}">
                <asvg:svgBlip xmlns:asvg="http://schemas.microsoft.com/office/drawing/2016/SVG/main" r:embed="rId327"/>
              </a:ext>
            </a:extLst>
          </a:blip>
          <a:stretch>
            <a:fillRect/>
          </a:stretch>
        </p:blipFill>
        <p:spPr>
          <a:xfrm>
            <a:off x="7648061" y="5950807"/>
            <a:ext cx="334371" cy="334371"/>
          </a:xfrm>
          <a:prstGeom prst="rect">
            <a:avLst/>
          </a:prstGeom>
        </p:spPr>
      </p:pic>
      <p:pic>
        <p:nvPicPr>
          <p:cNvPr id="331" name="Graphic 330">
            <a:extLst>
              <a:ext uri="{FF2B5EF4-FFF2-40B4-BE49-F238E27FC236}">
                <a16:creationId xmlns:a16="http://schemas.microsoft.com/office/drawing/2014/main" id="{2064AC54-EA31-4582-8F7B-459AD677C955}"/>
              </a:ext>
            </a:extLst>
          </p:cNvPr>
          <p:cNvPicPr>
            <a:picLocks noChangeAspect="1"/>
          </p:cNvPicPr>
          <p:nvPr/>
        </p:nvPicPr>
        <p:blipFill>
          <a:blip r:embed="rId328">
            <a:extLst>
              <a:ext uri="{28A0092B-C50C-407E-A947-70E740481C1C}">
                <a14:useLocalDpi xmlns:a14="http://schemas.microsoft.com/office/drawing/2010/main" val="0"/>
              </a:ext>
              <a:ext uri="{96DAC541-7B7A-43D3-8B79-37D633B846F1}">
                <asvg:svgBlip xmlns:asvg="http://schemas.microsoft.com/office/drawing/2016/SVG/main" r:embed="rId329"/>
              </a:ext>
            </a:extLst>
          </a:blip>
          <a:stretch>
            <a:fillRect/>
          </a:stretch>
        </p:blipFill>
        <p:spPr>
          <a:xfrm>
            <a:off x="10013567" y="5990513"/>
            <a:ext cx="288251" cy="247897"/>
          </a:xfrm>
          <a:prstGeom prst="rect">
            <a:avLst/>
          </a:prstGeom>
        </p:spPr>
      </p:pic>
    </p:spTree>
    <p:extLst>
      <p:ext uri="{BB962C8B-B14F-4D97-AF65-F5344CB8AC3E}">
        <p14:creationId xmlns:p14="http://schemas.microsoft.com/office/powerpoint/2010/main" val="3592214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041D852-B649-4451-8D03-27A3B3CFA9F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178040" y="659925"/>
            <a:ext cx="257237" cy="352008"/>
          </a:xfrm>
          <a:prstGeom prst="rect">
            <a:avLst/>
          </a:prstGeom>
        </p:spPr>
      </p:pic>
      <p:pic>
        <p:nvPicPr>
          <p:cNvPr id="5" name="Graphic 4">
            <a:extLst>
              <a:ext uri="{FF2B5EF4-FFF2-40B4-BE49-F238E27FC236}">
                <a16:creationId xmlns:a16="http://schemas.microsoft.com/office/drawing/2014/main" id="{43ACF54E-0B03-4650-BB42-647D11FB8BF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961005" y="676849"/>
            <a:ext cx="311392" cy="318161"/>
          </a:xfrm>
          <a:prstGeom prst="rect">
            <a:avLst/>
          </a:prstGeom>
        </p:spPr>
      </p:pic>
      <p:pic>
        <p:nvPicPr>
          <p:cNvPr id="7" name="Graphic 6">
            <a:extLst>
              <a:ext uri="{FF2B5EF4-FFF2-40B4-BE49-F238E27FC236}">
                <a16:creationId xmlns:a16="http://schemas.microsoft.com/office/drawing/2014/main" id="{97C241C1-E9A6-4554-88E5-44F209B266B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320071" y="666694"/>
            <a:ext cx="392625" cy="338470"/>
          </a:xfrm>
          <a:prstGeom prst="rect">
            <a:avLst/>
          </a:prstGeom>
        </p:spPr>
      </p:pic>
      <p:pic>
        <p:nvPicPr>
          <p:cNvPr id="9" name="Graphic 8">
            <a:extLst>
              <a:ext uri="{FF2B5EF4-FFF2-40B4-BE49-F238E27FC236}">
                <a16:creationId xmlns:a16="http://schemas.microsoft.com/office/drawing/2014/main" id="{A482FFCB-30BA-425C-9980-D215539E1B4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56954" y="632848"/>
            <a:ext cx="406163" cy="406163"/>
          </a:xfrm>
          <a:prstGeom prst="rect">
            <a:avLst/>
          </a:prstGeom>
        </p:spPr>
      </p:pic>
      <p:pic>
        <p:nvPicPr>
          <p:cNvPr id="11" name="Graphic 10">
            <a:extLst>
              <a:ext uri="{FF2B5EF4-FFF2-40B4-BE49-F238E27FC236}">
                <a16:creationId xmlns:a16="http://schemas.microsoft.com/office/drawing/2014/main" id="{58D796E2-CF3C-4414-9FF5-370E4833DC3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169650" y="639617"/>
            <a:ext cx="392625" cy="392625"/>
          </a:xfrm>
          <a:prstGeom prst="rect">
            <a:avLst/>
          </a:prstGeom>
        </p:spPr>
      </p:pic>
      <p:pic>
        <p:nvPicPr>
          <p:cNvPr id="13" name="Graphic 12">
            <a:extLst>
              <a:ext uri="{FF2B5EF4-FFF2-40B4-BE49-F238E27FC236}">
                <a16:creationId xmlns:a16="http://schemas.microsoft.com/office/drawing/2014/main" id="{08ACB45E-3F41-4B9C-8809-5400AA844EC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68808" y="646386"/>
            <a:ext cx="379086" cy="379086"/>
          </a:xfrm>
          <a:prstGeom prst="rect">
            <a:avLst/>
          </a:prstGeom>
        </p:spPr>
      </p:pic>
      <p:pic>
        <p:nvPicPr>
          <p:cNvPr id="15" name="Graphic 14">
            <a:extLst>
              <a:ext uri="{FF2B5EF4-FFF2-40B4-BE49-F238E27FC236}">
                <a16:creationId xmlns:a16="http://schemas.microsoft.com/office/drawing/2014/main" id="{1531D13C-E441-4933-93E7-E8B15204C8FD}"/>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019229" y="680233"/>
            <a:ext cx="392625" cy="311392"/>
          </a:xfrm>
          <a:prstGeom prst="rect">
            <a:avLst/>
          </a:prstGeom>
        </p:spPr>
      </p:pic>
      <p:pic>
        <p:nvPicPr>
          <p:cNvPr id="17" name="Graphic 16">
            <a:extLst>
              <a:ext uri="{FF2B5EF4-FFF2-40B4-BE49-F238E27FC236}">
                <a16:creationId xmlns:a16="http://schemas.microsoft.com/office/drawing/2014/main" id="{5605F26C-E1A7-40E2-BE18-1E9E0B76F87E}"/>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540888" y="673464"/>
            <a:ext cx="358777" cy="324930"/>
          </a:xfrm>
          <a:prstGeom prst="rect">
            <a:avLst/>
          </a:prstGeom>
        </p:spPr>
      </p:pic>
      <p:pic>
        <p:nvPicPr>
          <p:cNvPr id="19" name="Graphic 18">
            <a:extLst>
              <a:ext uri="{FF2B5EF4-FFF2-40B4-BE49-F238E27FC236}">
                <a16:creationId xmlns:a16="http://schemas.microsoft.com/office/drawing/2014/main" id="{AE6D2612-058C-469B-BE05-4C249042160C}"/>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7165581" y="649771"/>
            <a:ext cx="338470" cy="372317"/>
          </a:xfrm>
          <a:prstGeom prst="rect">
            <a:avLst/>
          </a:prstGeom>
        </p:spPr>
      </p:pic>
      <p:pic>
        <p:nvPicPr>
          <p:cNvPr id="21" name="Graphic 20">
            <a:extLst>
              <a:ext uri="{FF2B5EF4-FFF2-40B4-BE49-F238E27FC236}">
                <a16:creationId xmlns:a16="http://schemas.microsoft.com/office/drawing/2014/main" id="{9C5C54CF-E6E8-4350-9AF8-019240D881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6356619" y="659925"/>
            <a:ext cx="352008" cy="352008"/>
          </a:xfrm>
          <a:prstGeom prst="rect">
            <a:avLst/>
          </a:prstGeom>
        </p:spPr>
      </p:pic>
      <p:pic>
        <p:nvPicPr>
          <p:cNvPr id="23" name="Graphic 22">
            <a:extLst>
              <a:ext uri="{FF2B5EF4-FFF2-40B4-BE49-F238E27FC236}">
                <a16:creationId xmlns:a16="http://schemas.microsoft.com/office/drawing/2014/main" id="{579BBC30-DD73-41EA-A80B-91CDBD2A8F0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4704848" y="700542"/>
            <a:ext cx="379086" cy="270775"/>
          </a:xfrm>
          <a:prstGeom prst="rect">
            <a:avLst/>
          </a:prstGeom>
        </p:spPr>
      </p:pic>
      <p:pic>
        <p:nvPicPr>
          <p:cNvPr id="25" name="Graphic 24">
            <a:extLst>
              <a:ext uri="{FF2B5EF4-FFF2-40B4-BE49-F238E27FC236}">
                <a16:creationId xmlns:a16="http://schemas.microsoft.com/office/drawing/2014/main" id="{EDC514B4-782E-4359-B9DF-048576581A6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11606422" y="700542"/>
            <a:ext cx="128618" cy="270774"/>
          </a:xfrm>
          <a:prstGeom prst="rect">
            <a:avLst/>
          </a:prstGeom>
        </p:spPr>
      </p:pic>
      <p:pic>
        <p:nvPicPr>
          <p:cNvPr id="27" name="Graphic 26">
            <a:extLst>
              <a:ext uri="{FF2B5EF4-FFF2-40B4-BE49-F238E27FC236}">
                <a16:creationId xmlns:a16="http://schemas.microsoft.com/office/drawing/2014/main" id="{52D2005F-F99E-4D33-8D8C-7E3DAE6D4BAF}"/>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8729351" y="700542"/>
            <a:ext cx="270775" cy="270775"/>
          </a:xfrm>
          <a:prstGeom prst="rect">
            <a:avLst/>
          </a:prstGeom>
        </p:spPr>
      </p:pic>
      <p:pic>
        <p:nvPicPr>
          <p:cNvPr id="29" name="Graphic 28">
            <a:extLst>
              <a:ext uri="{FF2B5EF4-FFF2-40B4-BE49-F238E27FC236}">
                <a16:creationId xmlns:a16="http://schemas.microsoft.com/office/drawing/2014/main" id="{0E71C606-DD16-43A3-8591-AC858F7AFFD8}"/>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92231" y="659925"/>
            <a:ext cx="257237" cy="352008"/>
          </a:xfrm>
          <a:prstGeom prst="rect">
            <a:avLst/>
          </a:prstGeom>
        </p:spPr>
      </p:pic>
      <p:pic>
        <p:nvPicPr>
          <p:cNvPr id="31" name="Graphic 30">
            <a:extLst>
              <a:ext uri="{FF2B5EF4-FFF2-40B4-BE49-F238E27FC236}">
                <a16:creationId xmlns:a16="http://schemas.microsoft.com/office/drawing/2014/main" id="{FCDF2D65-E789-4431-B722-8634B2FB8D4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9457080" y="659925"/>
            <a:ext cx="264006" cy="352008"/>
          </a:xfrm>
          <a:prstGeom prst="rect">
            <a:avLst/>
          </a:prstGeom>
        </p:spPr>
      </p:pic>
      <p:pic>
        <p:nvPicPr>
          <p:cNvPr id="33" name="Graphic 32">
            <a:extLst>
              <a:ext uri="{FF2B5EF4-FFF2-40B4-BE49-F238E27FC236}">
                <a16:creationId xmlns:a16="http://schemas.microsoft.com/office/drawing/2014/main" id="{00E1CA16-3AEC-432D-B386-41016D0051D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9389387" y="1322005"/>
            <a:ext cx="257237" cy="392625"/>
          </a:xfrm>
          <a:prstGeom prst="rect">
            <a:avLst/>
          </a:prstGeom>
        </p:spPr>
      </p:pic>
      <p:pic>
        <p:nvPicPr>
          <p:cNvPr id="35" name="Graphic 34">
            <a:extLst>
              <a:ext uri="{FF2B5EF4-FFF2-40B4-BE49-F238E27FC236}">
                <a16:creationId xmlns:a16="http://schemas.microsoft.com/office/drawing/2014/main" id="{C49DC8E2-7382-42EC-ACB8-F9757FE151E5}"/>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090039" y="1322005"/>
            <a:ext cx="257237" cy="392625"/>
          </a:xfrm>
          <a:prstGeom prst="rect">
            <a:avLst/>
          </a:prstGeom>
        </p:spPr>
      </p:pic>
      <p:pic>
        <p:nvPicPr>
          <p:cNvPr id="37" name="Graphic 36">
            <a:extLst>
              <a:ext uri="{FF2B5EF4-FFF2-40B4-BE49-F238E27FC236}">
                <a16:creationId xmlns:a16="http://schemas.microsoft.com/office/drawing/2014/main" id="{1513FE8D-08B0-4FD6-9F05-1870125072F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8661657" y="1335543"/>
            <a:ext cx="284315" cy="365548"/>
          </a:xfrm>
          <a:prstGeom prst="rect">
            <a:avLst/>
          </a:prstGeom>
        </p:spPr>
      </p:pic>
      <p:pic>
        <p:nvPicPr>
          <p:cNvPr id="39" name="Graphic 38">
            <a:extLst>
              <a:ext uri="{FF2B5EF4-FFF2-40B4-BE49-F238E27FC236}">
                <a16:creationId xmlns:a16="http://schemas.microsoft.com/office/drawing/2014/main" id="{10803C2C-2118-468E-9C00-002E0EDFE7AD}"/>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4623615" y="1369391"/>
            <a:ext cx="379086" cy="297853"/>
          </a:xfrm>
          <a:prstGeom prst="rect">
            <a:avLst/>
          </a:prstGeom>
        </p:spPr>
      </p:pic>
      <p:pic>
        <p:nvPicPr>
          <p:cNvPr id="41" name="Graphic 40">
            <a:extLst>
              <a:ext uri="{FF2B5EF4-FFF2-40B4-BE49-F238E27FC236}">
                <a16:creationId xmlns:a16="http://schemas.microsoft.com/office/drawing/2014/main" id="{B097A21C-A308-45BA-BB9C-0550C8FA1E2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443415" y="1359237"/>
            <a:ext cx="392625" cy="318161"/>
          </a:xfrm>
          <a:prstGeom prst="rect">
            <a:avLst/>
          </a:prstGeom>
        </p:spPr>
      </p:pic>
      <p:pic>
        <p:nvPicPr>
          <p:cNvPr id="43" name="Graphic 42">
            <a:extLst>
              <a:ext uri="{FF2B5EF4-FFF2-40B4-BE49-F238E27FC236}">
                <a16:creationId xmlns:a16="http://schemas.microsoft.com/office/drawing/2014/main" id="{E2884F67-8346-4395-AD25-67D80A8A0A3C}"/>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1279455" y="1322005"/>
            <a:ext cx="392625" cy="392625"/>
          </a:xfrm>
          <a:prstGeom prst="rect">
            <a:avLst/>
          </a:prstGeom>
        </p:spPr>
      </p:pic>
      <p:pic>
        <p:nvPicPr>
          <p:cNvPr id="45" name="Graphic 44">
            <a:extLst>
              <a:ext uri="{FF2B5EF4-FFF2-40B4-BE49-F238E27FC236}">
                <a16:creationId xmlns:a16="http://schemas.microsoft.com/office/drawing/2014/main" id="{BD15193F-17EC-4A60-A6CF-C0D6A1349C2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2115495" y="1352467"/>
            <a:ext cx="392625" cy="331701"/>
          </a:xfrm>
          <a:prstGeom prst="rect">
            <a:avLst/>
          </a:prstGeom>
        </p:spPr>
      </p:pic>
      <p:pic>
        <p:nvPicPr>
          <p:cNvPr id="47" name="Graphic 46">
            <a:extLst>
              <a:ext uri="{FF2B5EF4-FFF2-40B4-BE49-F238E27FC236}">
                <a16:creationId xmlns:a16="http://schemas.microsoft.com/office/drawing/2014/main" id="{384CEAD3-6DF4-49B7-A5B8-0B7981941787}"/>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084349" y="1338929"/>
            <a:ext cx="352008" cy="358777"/>
          </a:xfrm>
          <a:prstGeom prst="rect">
            <a:avLst/>
          </a:prstGeom>
        </p:spPr>
      </p:pic>
      <p:pic>
        <p:nvPicPr>
          <p:cNvPr id="49" name="Graphic 48">
            <a:extLst>
              <a:ext uri="{FF2B5EF4-FFF2-40B4-BE49-F238E27FC236}">
                <a16:creationId xmlns:a16="http://schemas.microsoft.com/office/drawing/2014/main" id="{0274B49C-11DD-4555-97D0-A65FC214BEA3}"/>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879772" y="1342313"/>
            <a:ext cx="338470" cy="352008"/>
          </a:xfrm>
          <a:prstGeom prst="rect">
            <a:avLst/>
          </a:prstGeom>
        </p:spPr>
      </p:pic>
      <p:pic>
        <p:nvPicPr>
          <p:cNvPr id="51" name="Graphic 50">
            <a:extLst>
              <a:ext uri="{FF2B5EF4-FFF2-40B4-BE49-F238E27FC236}">
                <a16:creationId xmlns:a16="http://schemas.microsoft.com/office/drawing/2014/main" id="{B51A6B07-8636-44D9-B237-01D0E6E1CF8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268617" y="1325390"/>
            <a:ext cx="372317" cy="385855"/>
          </a:xfrm>
          <a:prstGeom prst="rect">
            <a:avLst/>
          </a:prstGeom>
        </p:spPr>
      </p:pic>
      <p:pic>
        <p:nvPicPr>
          <p:cNvPr id="53" name="Graphic 52">
            <a:extLst>
              <a:ext uri="{FF2B5EF4-FFF2-40B4-BE49-F238E27FC236}">
                <a16:creationId xmlns:a16="http://schemas.microsoft.com/office/drawing/2014/main" id="{0870B15C-9509-492B-AB2E-F3B14480B33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2951535" y="1362621"/>
            <a:ext cx="392625" cy="311392"/>
          </a:xfrm>
          <a:prstGeom prst="rect">
            <a:avLst/>
          </a:prstGeom>
        </p:spPr>
      </p:pic>
      <p:pic>
        <p:nvPicPr>
          <p:cNvPr id="55" name="Graphic 54">
            <a:extLst>
              <a:ext uri="{FF2B5EF4-FFF2-40B4-BE49-F238E27FC236}">
                <a16:creationId xmlns:a16="http://schemas.microsoft.com/office/drawing/2014/main" id="{AC896929-DA79-43F6-AA0E-8DF37BE8022B}"/>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5446116" y="1369391"/>
            <a:ext cx="379086" cy="297853"/>
          </a:xfrm>
          <a:prstGeom prst="rect">
            <a:avLst/>
          </a:prstGeom>
        </p:spPr>
      </p:pic>
      <p:pic>
        <p:nvPicPr>
          <p:cNvPr id="57" name="Graphic 56">
            <a:extLst>
              <a:ext uri="{FF2B5EF4-FFF2-40B4-BE49-F238E27FC236}">
                <a16:creationId xmlns:a16="http://schemas.microsoft.com/office/drawing/2014/main" id="{E996B5D4-CAB2-43E8-BF2D-B45B08A3120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3787575" y="1362621"/>
            <a:ext cx="392625" cy="311392"/>
          </a:xfrm>
          <a:prstGeom prst="rect">
            <a:avLst/>
          </a:prstGeom>
        </p:spPr>
      </p:pic>
      <p:pic>
        <p:nvPicPr>
          <p:cNvPr id="59" name="Graphic 58">
            <a:extLst>
              <a:ext uri="{FF2B5EF4-FFF2-40B4-BE49-F238E27FC236}">
                <a16:creationId xmlns:a16="http://schemas.microsoft.com/office/drawing/2014/main" id="{54B95A0F-7A58-445B-93B3-19E3B899BFD6}"/>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790691" y="1322005"/>
            <a:ext cx="257237" cy="392625"/>
          </a:xfrm>
          <a:prstGeom prst="rect">
            <a:avLst/>
          </a:prstGeom>
        </p:spPr>
      </p:pic>
      <p:pic>
        <p:nvPicPr>
          <p:cNvPr id="61" name="Graphic 60">
            <a:extLst>
              <a:ext uri="{FF2B5EF4-FFF2-40B4-BE49-F238E27FC236}">
                <a16:creationId xmlns:a16="http://schemas.microsoft.com/office/drawing/2014/main" id="{07C4E523-72BD-46C8-94E7-0029CC1CE08F}"/>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491343" y="1322005"/>
            <a:ext cx="257237" cy="392625"/>
          </a:xfrm>
          <a:prstGeom prst="rect">
            <a:avLst/>
          </a:prstGeom>
        </p:spPr>
      </p:pic>
      <p:pic>
        <p:nvPicPr>
          <p:cNvPr id="63" name="Graphic 62">
            <a:extLst>
              <a:ext uri="{FF2B5EF4-FFF2-40B4-BE49-F238E27FC236}">
                <a16:creationId xmlns:a16="http://schemas.microsoft.com/office/drawing/2014/main" id="{3523B115-D1F4-43B9-82C3-F6E6A871C310}"/>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067846" y="1997624"/>
            <a:ext cx="297853" cy="392624"/>
          </a:xfrm>
          <a:prstGeom prst="rect">
            <a:avLst/>
          </a:prstGeom>
        </p:spPr>
      </p:pic>
      <p:pic>
        <p:nvPicPr>
          <p:cNvPr id="65" name="Graphic 64">
            <a:extLst>
              <a:ext uri="{FF2B5EF4-FFF2-40B4-BE49-F238E27FC236}">
                <a16:creationId xmlns:a16="http://schemas.microsoft.com/office/drawing/2014/main" id="{EAF47BC4-B8EF-4130-8168-5EE7EA336CD7}"/>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3838" y="2014547"/>
            <a:ext cx="392625" cy="358778"/>
          </a:xfrm>
          <a:prstGeom prst="rect">
            <a:avLst/>
          </a:prstGeom>
        </p:spPr>
      </p:pic>
      <p:pic>
        <p:nvPicPr>
          <p:cNvPr id="67" name="Graphic 66">
            <a:extLst>
              <a:ext uri="{FF2B5EF4-FFF2-40B4-BE49-F238E27FC236}">
                <a16:creationId xmlns:a16="http://schemas.microsoft.com/office/drawing/2014/main" id="{79B5A1E3-94AF-40D5-B537-7B934AD375CA}"/>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280301" y="2014547"/>
            <a:ext cx="392625" cy="358778"/>
          </a:xfrm>
          <a:prstGeom prst="rect">
            <a:avLst/>
          </a:prstGeom>
        </p:spPr>
      </p:pic>
      <p:pic>
        <p:nvPicPr>
          <p:cNvPr id="69" name="Graphic 68">
            <a:extLst>
              <a:ext uri="{FF2B5EF4-FFF2-40B4-BE49-F238E27FC236}">
                <a16:creationId xmlns:a16="http://schemas.microsoft.com/office/drawing/2014/main" id="{8662E2C5-3D93-454C-84BA-101771A39E1B}"/>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8551228" y="2017932"/>
            <a:ext cx="284315" cy="352009"/>
          </a:xfrm>
          <a:prstGeom prst="rect">
            <a:avLst/>
          </a:prstGeom>
        </p:spPr>
      </p:pic>
      <p:pic>
        <p:nvPicPr>
          <p:cNvPr id="71" name="Graphic 70">
            <a:extLst>
              <a:ext uri="{FF2B5EF4-FFF2-40B4-BE49-F238E27FC236}">
                <a16:creationId xmlns:a16="http://schemas.microsoft.com/office/drawing/2014/main" id="{B60E88DA-FE3F-43D2-A0E5-AC05AC0AD363}"/>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279381" y="1997623"/>
            <a:ext cx="284315" cy="392626"/>
          </a:xfrm>
          <a:prstGeom prst="rect">
            <a:avLst/>
          </a:prstGeom>
        </p:spPr>
      </p:pic>
      <p:pic>
        <p:nvPicPr>
          <p:cNvPr id="73" name="Graphic 72">
            <a:extLst>
              <a:ext uri="{FF2B5EF4-FFF2-40B4-BE49-F238E27FC236}">
                <a16:creationId xmlns:a16="http://schemas.microsoft.com/office/drawing/2014/main" id="{3F795796-5DB9-4670-9526-9533A3B6AF51}"/>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0007534" y="1997623"/>
            <a:ext cx="284315" cy="392626"/>
          </a:xfrm>
          <a:prstGeom prst="rect">
            <a:avLst/>
          </a:prstGeom>
        </p:spPr>
      </p:pic>
      <p:pic>
        <p:nvPicPr>
          <p:cNvPr id="75" name="Graphic 74">
            <a:extLst>
              <a:ext uri="{FF2B5EF4-FFF2-40B4-BE49-F238E27FC236}">
                <a16:creationId xmlns:a16="http://schemas.microsoft.com/office/drawing/2014/main" id="{EF3679C4-8F51-4C28-BF50-BDCAAE7D0006}"/>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10735687" y="2001008"/>
            <a:ext cx="284315" cy="385856"/>
          </a:xfrm>
          <a:prstGeom prst="rect">
            <a:avLst/>
          </a:prstGeom>
        </p:spPr>
      </p:pic>
      <p:pic>
        <p:nvPicPr>
          <p:cNvPr id="77" name="Graphic 76">
            <a:extLst>
              <a:ext uri="{FF2B5EF4-FFF2-40B4-BE49-F238E27FC236}">
                <a16:creationId xmlns:a16="http://schemas.microsoft.com/office/drawing/2014/main" id="{0EC9EDB7-D87A-426B-A184-6F94FBB8AA01}"/>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11463840" y="2001008"/>
            <a:ext cx="284315" cy="385856"/>
          </a:xfrm>
          <a:prstGeom prst="rect">
            <a:avLst/>
          </a:prstGeom>
        </p:spPr>
      </p:pic>
      <p:pic>
        <p:nvPicPr>
          <p:cNvPr id="79" name="Graphic 78">
            <a:extLst>
              <a:ext uri="{FF2B5EF4-FFF2-40B4-BE49-F238E27FC236}">
                <a16:creationId xmlns:a16="http://schemas.microsoft.com/office/drawing/2014/main" id="{617372C2-952B-44EA-8C7B-E05F3D88B35E}"/>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2116764" y="1997624"/>
            <a:ext cx="392625" cy="392625"/>
          </a:xfrm>
          <a:prstGeom prst="rect">
            <a:avLst/>
          </a:prstGeom>
        </p:spPr>
      </p:pic>
      <p:pic>
        <p:nvPicPr>
          <p:cNvPr id="81" name="Graphic 80">
            <a:extLst>
              <a:ext uri="{FF2B5EF4-FFF2-40B4-BE49-F238E27FC236}">
                <a16:creationId xmlns:a16="http://schemas.microsoft.com/office/drawing/2014/main" id="{E087B9B7-8C12-45EC-B7C2-BA3986DDDCD1}"/>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2953227" y="1997624"/>
            <a:ext cx="392625" cy="392625"/>
          </a:xfrm>
          <a:prstGeom prst="rect">
            <a:avLst/>
          </a:prstGeom>
        </p:spPr>
      </p:pic>
      <p:pic>
        <p:nvPicPr>
          <p:cNvPr id="83" name="Graphic 82">
            <a:extLst>
              <a:ext uri="{FF2B5EF4-FFF2-40B4-BE49-F238E27FC236}">
                <a16:creationId xmlns:a16="http://schemas.microsoft.com/office/drawing/2014/main" id="{4C17FAE4-2EB7-4177-805C-5760FD82965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3789690" y="1997624"/>
            <a:ext cx="392625" cy="392625"/>
          </a:xfrm>
          <a:prstGeom prst="rect">
            <a:avLst/>
          </a:prstGeom>
        </p:spPr>
      </p:pic>
      <p:pic>
        <p:nvPicPr>
          <p:cNvPr id="85" name="Graphic 84">
            <a:extLst>
              <a:ext uri="{FF2B5EF4-FFF2-40B4-BE49-F238E27FC236}">
                <a16:creationId xmlns:a16="http://schemas.microsoft.com/office/drawing/2014/main" id="{CEA6F41B-86F1-48ED-B541-368119EC8D22}"/>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4626153" y="1997624"/>
            <a:ext cx="392625" cy="392625"/>
          </a:xfrm>
          <a:prstGeom prst="rect">
            <a:avLst/>
          </a:prstGeom>
        </p:spPr>
      </p:pic>
      <p:pic>
        <p:nvPicPr>
          <p:cNvPr id="87" name="Graphic 86">
            <a:extLst>
              <a:ext uri="{FF2B5EF4-FFF2-40B4-BE49-F238E27FC236}">
                <a16:creationId xmlns:a16="http://schemas.microsoft.com/office/drawing/2014/main" id="{9CE5774F-FBA1-4072-A953-CE45860EEAD2}"/>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5462616" y="2014548"/>
            <a:ext cx="358777" cy="358777"/>
          </a:xfrm>
          <a:prstGeom prst="rect">
            <a:avLst/>
          </a:prstGeom>
        </p:spPr>
      </p:pic>
      <p:pic>
        <p:nvPicPr>
          <p:cNvPr id="89" name="Graphic 88">
            <a:extLst>
              <a:ext uri="{FF2B5EF4-FFF2-40B4-BE49-F238E27FC236}">
                <a16:creationId xmlns:a16="http://schemas.microsoft.com/office/drawing/2014/main" id="{8FE4D4FB-80D2-4277-AC37-23B64A7D6171}"/>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6265231" y="2014548"/>
            <a:ext cx="358777" cy="358777"/>
          </a:xfrm>
          <a:prstGeom prst="rect">
            <a:avLst/>
          </a:prstGeom>
        </p:spPr>
      </p:pic>
      <p:pic>
        <p:nvPicPr>
          <p:cNvPr id="91" name="Graphic 90">
            <a:extLst>
              <a:ext uri="{FF2B5EF4-FFF2-40B4-BE49-F238E27FC236}">
                <a16:creationId xmlns:a16="http://schemas.microsoft.com/office/drawing/2014/main" id="{8FF019BD-193F-4476-86A8-49444BC83CDF}"/>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7809537" y="1997624"/>
            <a:ext cx="297853" cy="392624"/>
          </a:xfrm>
          <a:prstGeom prst="rect">
            <a:avLst/>
          </a:prstGeom>
        </p:spPr>
      </p:pic>
      <p:pic>
        <p:nvPicPr>
          <p:cNvPr id="93" name="Graphic 92">
            <a:extLst>
              <a:ext uri="{FF2B5EF4-FFF2-40B4-BE49-F238E27FC236}">
                <a16:creationId xmlns:a16="http://schemas.microsoft.com/office/drawing/2014/main" id="{3322029C-3B15-4A58-97D3-34C35C400C59}"/>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7926319" y="2686782"/>
            <a:ext cx="324931" cy="392625"/>
          </a:xfrm>
          <a:prstGeom prst="rect">
            <a:avLst/>
          </a:prstGeom>
        </p:spPr>
      </p:pic>
      <p:pic>
        <p:nvPicPr>
          <p:cNvPr id="95" name="Graphic 94">
            <a:extLst>
              <a:ext uri="{FF2B5EF4-FFF2-40B4-BE49-F238E27FC236}">
                <a16:creationId xmlns:a16="http://schemas.microsoft.com/office/drawing/2014/main" id="{12F917E5-339B-4234-80FB-D9AED4AE3F01}"/>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2153151" y="2686782"/>
            <a:ext cx="392625" cy="392625"/>
          </a:xfrm>
          <a:prstGeom prst="rect">
            <a:avLst/>
          </a:prstGeom>
        </p:spPr>
      </p:pic>
      <p:pic>
        <p:nvPicPr>
          <p:cNvPr id="97" name="Graphic 96">
            <a:extLst>
              <a:ext uri="{FF2B5EF4-FFF2-40B4-BE49-F238E27FC236}">
                <a16:creationId xmlns:a16="http://schemas.microsoft.com/office/drawing/2014/main" id="{4A3CB8BA-82FD-4360-B320-A7476E754283}"/>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7143164" y="2717244"/>
            <a:ext cx="338470" cy="331701"/>
          </a:xfrm>
          <a:prstGeom prst="rect">
            <a:avLst/>
          </a:prstGeom>
        </p:spPr>
      </p:pic>
      <p:pic>
        <p:nvPicPr>
          <p:cNvPr id="99" name="Graphic 98">
            <a:extLst>
              <a:ext uri="{FF2B5EF4-FFF2-40B4-BE49-F238E27FC236}">
                <a16:creationId xmlns:a16="http://schemas.microsoft.com/office/drawing/2014/main" id="{A86AB797-4A8E-4B4F-9A80-4A85659868C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990461" y="2754476"/>
            <a:ext cx="392625" cy="257237"/>
          </a:xfrm>
          <a:prstGeom prst="rect">
            <a:avLst/>
          </a:prstGeom>
        </p:spPr>
      </p:pic>
      <p:pic>
        <p:nvPicPr>
          <p:cNvPr id="101" name="Graphic 100">
            <a:extLst>
              <a:ext uri="{FF2B5EF4-FFF2-40B4-BE49-F238E27FC236}">
                <a16:creationId xmlns:a16="http://schemas.microsoft.com/office/drawing/2014/main" id="{6EDF82F6-2CB3-4548-A05A-AD0C43EF5322}"/>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827771" y="2737552"/>
            <a:ext cx="392625" cy="291084"/>
          </a:xfrm>
          <a:prstGeom prst="rect">
            <a:avLst/>
          </a:prstGeom>
        </p:spPr>
      </p:pic>
      <p:pic>
        <p:nvPicPr>
          <p:cNvPr id="103" name="Graphic 102">
            <a:extLst>
              <a:ext uri="{FF2B5EF4-FFF2-40B4-BE49-F238E27FC236}">
                <a16:creationId xmlns:a16="http://schemas.microsoft.com/office/drawing/2014/main" id="{B12EE7C9-5743-4970-A887-DCA0D9073F52}"/>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8695935" y="2680012"/>
            <a:ext cx="297853" cy="406164"/>
          </a:xfrm>
          <a:prstGeom prst="rect">
            <a:avLst/>
          </a:prstGeom>
        </p:spPr>
      </p:pic>
      <p:pic>
        <p:nvPicPr>
          <p:cNvPr id="105" name="Graphic 104">
            <a:extLst>
              <a:ext uri="{FF2B5EF4-FFF2-40B4-BE49-F238E27FC236}">
                <a16:creationId xmlns:a16="http://schemas.microsoft.com/office/drawing/2014/main" id="{737844AC-59C1-49F8-B884-58F7731E2BC6}"/>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444685" y="2700321"/>
            <a:ext cx="412933" cy="365547"/>
          </a:xfrm>
          <a:prstGeom prst="rect">
            <a:avLst/>
          </a:prstGeom>
        </p:spPr>
      </p:pic>
      <p:pic>
        <p:nvPicPr>
          <p:cNvPr id="107" name="Graphic 106">
            <a:extLst>
              <a:ext uri="{FF2B5EF4-FFF2-40B4-BE49-F238E27FC236}">
                <a16:creationId xmlns:a16="http://schemas.microsoft.com/office/drawing/2014/main" id="{1E4A8D6C-5C7B-42FF-9D0F-E383E20EE7E1}"/>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0862625" y="2707090"/>
            <a:ext cx="250468" cy="352009"/>
          </a:xfrm>
          <a:prstGeom prst="rect">
            <a:avLst/>
          </a:prstGeom>
        </p:spPr>
      </p:pic>
      <p:pic>
        <p:nvPicPr>
          <p:cNvPr id="109" name="Graphic 108">
            <a:extLst>
              <a:ext uri="{FF2B5EF4-FFF2-40B4-BE49-F238E27FC236}">
                <a16:creationId xmlns:a16="http://schemas.microsoft.com/office/drawing/2014/main" id="{345D5ADC-5857-47A9-AC6C-24496EF8E60D}"/>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11557778" y="2686782"/>
            <a:ext cx="189543" cy="392625"/>
          </a:xfrm>
          <a:prstGeom prst="rect">
            <a:avLst/>
          </a:prstGeom>
        </p:spPr>
      </p:pic>
      <p:pic>
        <p:nvPicPr>
          <p:cNvPr id="111" name="Graphic 110">
            <a:extLst>
              <a:ext uri="{FF2B5EF4-FFF2-40B4-BE49-F238E27FC236}">
                <a16:creationId xmlns:a16="http://schemas.microsoft.com/office/drawing/2014/main" id="{FE2AFFD8-DD37-4AEE-98FC-2FDCC431E56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326162" y="2680012"/>
            <a:ext cx="372317" cy="406164"/>
          </a:xfrm>
          <a:prstGeom prst="rect">
            <a:avLst/>
          </a:prstGeom>
        </p:spPr>
      </p:pic>
      <p:pic>
        <p:nvPicPr>
          <p:cNvPr id="113" name="Graphic 112">
            <a:extLst>
              <a:ext uri="{FF2B5EF4-FFF2-40B4-BE49-F238E27FC236}">
                <a16:creationId xmlns:a16="http://schemas.microsoft.com/office/drawing/2014/main" id="{926D398A-F8B5-4299-A79E-0B5DA43478A2}"/>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5502391" y="2693551"/>
            <a:ext cx="379086" cy="379086"/>
          </a:xfrm>
          <a:prstGeom prst="rect">
            <a:avLst/>
          </a:prstGeom>
        </p:spPr>
      </p:pic>
      <p:pic>
        <p:nvPicPr>
          <p:cNvPr id="115" name="Graphic 114">
            <a:extLst>
              <a:ext uri="{FF2B5EF4-FFF2-40B4-BE49-F238E27FC236}">
                <a16:creationId xmlns:a16="http://schemas.microsoft.com/office/drawing/2014/main" id="{93C84F96-9E13-478D-BB38-9364496C7F7B}"/>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438473" y="2686782"/>
            <a:ext cx="277545" cy="392625"/>
          </a:xfrm>
          <a:prstGeom prst="rect">
            <a:avLst/>
          </a:prstGeom>
        </p:spPr>
      </p:pic>
      <p:pic>
        <p:nvPicPr>
          <p:cNvPr id="117" name="Graphic 116">
            <a:extLst>
              <a:ext uri="{FF2B5EF4-FFF2-40B4-BE49-F238E27FC236}">
                <a16:creationId xmlns:a16="http://schemas.microsoft.com/office/drawing/2014/main" id="{F76CB4C0-909C-4C11-91BC-0DB612B9FED8}"/>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160703" y="2686782"/>
            <a:ext cx="257237" cy="392625"/>
          </a:xfrm>
          <a:prstGeom prst="rect">
            <a:avLst/>
          </a:prstGeom>
        </p:spPr>
      </p:pic>
      <p:pic>
        <p:nvPicPr>
          <p:cNvPr id="119" name="Graphic 118">
            <a:extLst>
              <a:ext uri="{FF2B5EF4-FFF2-40B4-BE49-F238E27FC236}">
                <a16:creationId xmlns:a16="http://schemas.microsoft.com/office/drawing/2014/main" id="{69D2896D-E750-42A0-8EFE-BF24A3D25315}"/>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4665081" y="2683397"/>
            <a:ext cx="392625" cy="399394"/>
          </a:xfrm>
          <a:prstGeom prst="rect">
            <a:avLst/>
          </a:prstGeom>
        </p:spPr>
      </p:pic>
      <p:pic>
        <p:nvPicPr>
          <p:cNvPr id="121" name="Graphic 120">
            <a:extLst>
              <a:ext uri="{FF2B5EF4-FFF2-40B4-BE49-F238E27FC236}">
                <a16:creationId xmlns:a16="http://schemas.microsoft.com/office/drawing/2014/main" id="{52D1A152-BF2B-4276-ACDD-076CDEF3E946}"/>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302303" y="2781553"/>
            <a:ext cx="406163" cy="203082"/>
          </a:xfrm>
          <a:prstGeom prst="rect">
            <a:avLst/>
          </a:prstGeom>
        </p:spPr>
      </p:pic>
      <p:pic>
        <p:nvPicPr>
          <p:cNvPr id="123" name="Graphic 122">
            <a:extLst>
              <a:ext uri="{FF2B5EF4-FFF2-40B4-BE49-F238E27FC236}">
                <a16:creationId xmlns:a16="http://schemas.microsoft.com/office/drawing/2014/main" id="{234218C7-D81F-4C76-9017-D0EA7EFF82B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255763" y="3389477"/>
            <a:ext cx="399394" cy="216621"/>
          </a:xfrm>
          <a:prstGeom prst="rect">
            <a:avLst/>
          </a:prstGeom>
        </p:spPr>
      </p:pic>
      <p:pic>
        <p:nvPicPr>
          <p:cNvPr id="125" name="Graphic 124">
            <a:extLst>
              <a:ext uri="{FF2B5EF4-FFF2-40B4-BE49-F238E27FC236}">
                <a16:creationId xmlns:a16="http://schemas.microsoft.com/office/drawing/2014/main" id="{D1272B7C-6C9F-4909-A9F8-B577DA01619B}"/>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2079957" y="3389477"/>
            <a:ext cx="399394" cy="216621"/>
          </a:xfrm>
          <a:prstGeom prst="rect">
            <a:avLst/>
          </a:prstGeom>
        </p:spPr>
      </p:pic>
      <p:pic>
        <p:nvPicPr>
          <p:cNvPr id="127" name="Graphic 126">
            <a:extLst>
              <a:ext uri="{FF2B5EF4-FFF2-40B4-BE49-F238E27FC236}">
                <a16:creationId xmlns:a16="http://schemas.microsoft.com/office/drawing/2014/main" id="{DFDACC74-74A9-406F-A571-60D3B5F43303}"/>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904151" y="3409785"/>
            <a:ext cx="392625" cy="176004"/>
          </a:xfrm>
          <a:prstGeom prst="rect">
            <a:avLst/>
          </a:prstGeom>
        </p:spPr>
      </p:pic>
      <p:pic>
        <p:nvPicPr>
          <p:cNvPr id="129" name="Graphic 128">
            <a:extLst>
              <a:ext uri="{FF2B5EF4-FFF2-40B4-BE49-F238E27FC236}">
                <a16:creationId xmlns:a16="http://schemas.microsoft.com/office/drawing/2014/main" id="{BB453F96-9EC7-40C7-B33B-A303C476353D}"/>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3721576" y="3409785"/>
            <a:ext cx="392625" cy="176004"/>
          </a:xfrm>
          <a:prstGeom prst="rect">
            <a:avLst/>
          </a:prstGeom>
        </p:spPr>
      </p:pic>
      <p:pic>
        <p:nvPicPr>
          <p:cNvPr id="131" name="Graphic 130">
            <a:extLst>
              <a:ext uri="{FF2B5EF4-FFF2-40B4-BE49-F238E27FC236}">
                <a16:creationId xmlns:a16="http://schemas.microsoft.com/office/drawing/2014/main" id="{7E359A60-CBD2-41C2-9578-A88FE698D288}"/>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0909164" y="3304859"/>
            <a:ext cx="216621" cy="385856"/>
          </a:xfrm>
          <a:prstGeom prst="rect">
            <a:avLst/>
          </a:prstGeom>
        </p:spPr>
      </p:pic>
      <p:pic>
        <p:nvPicPr>
          <p:cNvPr id="133" name="Graphic 132">
            <a:extLst>
              <a:ext uri="{FF2B5EF4-FFF2-40B4-BE49-F238E27FC236}">
                <a16:creationId xmlns:a16="http://schemas.microsoft.com/office/drawing/2014/main" id="{DF8CDD16-CF66-436B-9F8B-C28EF3C635B4}"/>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10166203" y="3304860"/>
            <a:ext cx="318161" cy="385855"/>
          </a:xfrm>
          <a:prstGeom prst="rect">
            <a:avLst/>
          </a:prstGeom>
        </p:spPr>
      </p:pic>
      <p:pic>
        <p:nvPicPr>
          <p:cNvPr id="135" name="Graphic 134">
            <a:extLst>
              <a:ext uri="{FF2B5EF4-FFF2-40B4-BE49-F238E27FC236}">
                <a16:creationId xmlns:a16="http://schemas.microsoft.com/office/drawing/2014/main" id="{51E2E5C6-87B2-4B00-80EE-1CB50B5D0849}"/>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1550585" y="3304859"/>
            <a:ext cx="216621" cy="385856"/>
          </a:xfrm>
          <a:prstGeom prst="rect">
            <a:avLst/>
          </a:prstGeom>
        </p:spPr>
      </p:pic>
      <p:pic>
        <p:nvPicPr>
          <p:cNvPr id="137" name="Graphic 136">
            <a:extLst>
              <a:ext uri="{FF2B5EF4-FFF2-40B4-BE49-F238E27FC236}">
                <a16:creationId xmlns:a16="http://schemas.microsoft.com/office/drawing/2014/main" id="{7F1B225C-7420-4C90-AD6E-C91359D291B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7808701" y="3294706"/>
            <a:ext cx="365547" cy="406163"/>
          </a:xfrm>
          <a:prstGeom prst="rect">
            <a:avLst/>
          </a:prstGeom>
        </p:spPr>
      </p:pic>
      <p:pic>
        <p:nvPicPr>
          <p:cNvPr id="139" name="Graphic 138">
            <a:extLst>
              <a:ext uri="{FF2B5EF4-FFF2-40B4-BE49-F238E27FC236}">
                <a16:creationId xmlns:a16="http://schemas.microsoft.com/office/drawing/2014/main" id="{D2727B1A-70A7-487A-B91E-B15DAB8AF3D3}"/>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8599048" y="3294706"/>
            <a:ext cx="365547" cy="406163"/>
          </a:xfrm>
          <a:prstGeom prst="rect">
            <a:avLst/>
          </a:prstGeom>
        </p:spPr>
      </p:pic>
      <p:pic>
        <p:nvPicPr>
          <p:cNvPr id="141" name="Graphic 140">
            <a:extLst>
              <a:ext uri="{FF2B5EF4-FFF2-40B4-BE49-F238E27FC236}">
                <a16:creationId xmlns:a16="http://schemas.microsoft.com/office/drawing/2014/main" id="{5791291F-711F-4BB5-820D-A0797E76A70C}"/>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4539001" y="3382708"/>
            <a:ext cx="392625" cy="230159"/>
          </a:xfrm>
          <a:prstGeom prst="rect">
            <a:avLst/>
          </a:prstGeom>
        </p:spPr>
      </p:pic>
      <p:pic>
        <p:nvPicPr>
          <p:cNvPr id="143" name="Graphic 142">
            <a:extLst>
              <a:ext uri="{FF2B5EF4-FFF2-40B4-BE49-F238E27FC236}">
                <a16:creationId xmlns:a16="http://schemas.microsoft.com/office/drawing/2014/main" id="{9AF4270C-5043-4D08-8E46-ED99572A03FB}"/>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5356426" y="3382708"/>
            <a:ext cx="392625" cy="230159"/>
          </a:xfrm>
          <a:prstGeom prst="rect">
            <a:avLst/>
          </a:prstGeom>
        </p:spPr>
      </p:pic>
      <p:pic>
        <p:nvPicPr>
          <p:cNvPr id="145" name="Graphic 144">
            <a:extLst>
              <a:ext uri="{FF2B5EF4-FFF2-40B4-BE49-F238E27FC236}">
                <a16:creationId xmlns:a16="http://schemas.microsoft.com/office/drawing/2014/main" id="{C68D868C-1DE9-425B-8786-1FBBB47AD855}"/>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6173851" y="3301475"/>
            <a:ext cx="392625" cy="392625"/>
          </a:xfrm>
          <a:prstGeom prst="rect">
            <a:avLst/>
          </a:prstGeom>
        </p:spPr>
      </p:pic>
      <p:pic>
        <p:nvPicPr>
          <p:cNvPr id="147" name="Graphic 146">
            <a:extLst>
              <a:ext uri="{FF2B5EF4-FFF2-40B4-BE49-F238E27FC236}">
                <a16:creationId xmlns:a16="http://schemas.microsoft.com/office/drawing/2014/main" id="{84877DC0-ABC1-41A0-824F-0ECDDD554CF6}"/>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6991276" y="3301475"/>
            <a:ext cx="392625" cy="392625"/>
          </a:xfrm>
          <a:prstGeom prst="rect">
            <a:avLst/>
          </a:prstGeom>
        </p:spPr>
      </p:pic>
      <p:pic>
        <p:nvPicPr>
          <p:cNvPr id="149" name="Graphic 148">
            <a:extLst>
              <a:ext uri="{FF2B5EF4-FFF2-40B4-BE49-F238E27FC236}">
                <a16:creationId xmlns:a16="http://schemas.microsoft.com/office/drawing/2014/main" id="{290606E1-60B1-47AF-8FB0-346986BEFD77}"/>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9389395" y="3325168"/>
            <a:ext cx="352008" cy="345239"/>
          </a:xfrm>
          <a:prstGeom prst="rect">
            <a:avLst/>
          </a:prstGeom>
        </p:spPr>
      </p:pic>
      <p:pic>
        <p:nvPicPr>
          <p:cNvPr id="151" name="Graphic 150">
            <a:extLst>
              <a:ext uri="{FF2B5EF4-FFF2-40B4-BE49-F238E27FC236}">
                <a16:creationId xmlns:a16="http://schemas.microsoft.com/office/drawing/2014/main" id="{A487F271-A5F0-41EF-870E-1CBAAB1B949F}"/>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424800" y="3338707"/>
            <a:ext cx="406163" cy="318161"/>
          </a:xfrm>
          <a:prstGeom prst="rect">
            <a:avLst/>
          </a:prstGeom>
        </p:spPr>
      </p:pic>
      <p:pic>
        <p:nvPicPr>
          <p:cNvPr id="153" name="Graphic 152">
            <a:extLst>
              <a:ext uri="{FF2B5EF4-FFF2-40B4-BE49-F238E27FC236}">
                <a16:creationId xmlns:a16="http://schemas.microsoft.com/office/drawing/2014/main" id="{9A4BCAE5-E718-4F24-BD43-9162B1A6678B}"/>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1153091" y="3939104"/>
            <a:ext cx="372317" cy="372317"/>
          </a:xfrm>
          <a:prstGeom prst="rect">
            <a:avLst/>
          </a:prstGeom>
        </p:spPr>
      </p:pic>
      <p:pic>
        <p:nvPicPr>
          <p:cNvPr id="155" name="Graphic 154">
            <a:extLst>
              <a:ext uri="{FF2B5EF4-FFF2-40B4-BE49-F238E27FC236}">
                <a16:creationId xmlns:a16="http://schemas.microsoft.com/office/drawing/2014/main" id="{254B27E6-852F-46AC-ADBB-1BC2672A8D8F}"/>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3397201" y="3945874"/>
            <a:ext cx="358777" cy="358777"/>
          </a:xfrm>
          <a:prstGeom prst="rect">
            <a:avLst/>
          </a:prstGeom>
        </p:spPr>
      </p:pic>
      <p:pic>
        <p:nvPicPr>
          <p:cNvPr id="157" name="Graphic 156">
            <a:extLst>
              <a:ext uri="{FF2B5EF4-FFF2-40B4-BE49-F238E27FC236}">
                <a16:creationId xmlns:a16="http://schemas.microsoft.com/office/drawing/2014/main" id="{654CC999-F244-4253-9019-63C75BD91A56}"/>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4136211" y="3945874"/>
            <a:ext cx="358777" cy="358777"/>
          </a:xfrm>
          <a:prstGeom prst="rect">
            <a:avLst/>
          </a:prstGeom>
        </p:spPr>
      </p:pic>
      <p:pic>
        <p:nvPicPr>
          <p:cNvPr id="159" name="Graphic 158">
            <a:extLst>
              <a:ext uri="{FF2B5EF4-FFF2-40B4-BE49-F238E27FC236}">
                <a16:creationId xmlns:a16="http://schemas.microsoft.com/office/drawing/2014/main" id="{7682F7CF-6C47-4BE6-B169-C89F63DEBECF}"/>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4875221" y="3949258"/>
            <a:ext cx="358777" cy="352008"/>
          </a:xfrm>
          <a:prstGeom prst="rect">
            <a:avLst/>
          </a:prstGeom>
        </p:spPr>
      </p:pic>
      <p:pic>
        <p:nvPicPr>
          <p:cNvPr id="161" name="Graphic 160">
            <a:extLst>
              <a:ext uri="{FF2B5EF4-FFF2-40B4-BE49-F238E27FC236}">
                <a16:creationId xmlns:a16="http://schemas.microsoft.com/office/drawing/2014/main" id="{6A29C3E2-A33D-4AE9-AE4A-BC7AE4C6A6DC}"/>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5614231" y="3949258"/>
            <a:ext cx="358777" cy="352008"/>
          </a:xfrm>
          <a:prstGeom prst="rect">
            <a:avLst/>
          </a:prstGeom>
        </p:spPr>
      </p:pic>
      <p:pic>
        <p:nvPicPr>
          <p:cNvPr id="163" name="Graphic 162">
            <a:extLst>
              <a:ext uri="{FF2B5EF4-FFF2-40B4-BE49-F238E27FC236}">
                <a16:creationId xmlns:a16="http://schemas.microsoft.com/office/drawing/2014/main" id="{9F219B43-222C-4499-A210-04B2414AD843}"/>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905641" y="3945873"/>
            <a:ext cx="365547" cy="358778"/>
          </a:xfrm>
          <a:prstGeom prst="rect">
            <a:avLst/>
          </a:prstGeom>
        </p:spPr>
      </p:pic>
      <p:pic>
        <p:nvPicPr>
          <p:cNvPr id="165" name="Graphic 164">
            <a:extLst>
              <a:ext uri="{FF2B5EF4-FFF2-40B4-BE49-F238E27FC236}">
                <a16:creationId xmlns:a16="http://schemas.microsoft.com/office/drawing/2014/main" id="{248DBACC-6FA7-4AF3-A794-D342666219D2}"/>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7092251" y="3945874"/>
            <a:ext cx="352008" cy="358777"/>
          </a:xfrm>
          <a:prstGeom prst="rect">
            <a:avLst/>
          </a:prstGeom>
        </p:spPr>
      </p:pic>
      <p:pic>
        <p:nvPicPr>
          <p:cNvPr id="167" name="Graphic 166">
            <a:extLst>
              <a:ext uri="{FF2B5EF4-FFF2-40B4-BE49-F238E27FC236}">
                <a16:creationId xmlns:a16="http://schemas.microsoft.com/office/drawing/2014/main" id="{D5497E6B-3AD2-4D35-BB55-A21DAF112C31}"/>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8556733" y="3942489"/>
            <a:ext cx="318161" cy="365547"/>
          </a:xfrm>
          <a:prstGeom prst="rect">
            <a:avLst/>
          </a:prstGeom>
        </p:spPr>
      </p:pic>
      <p:pic>
        <p:nvPicPr>
          <p:cNvPr id="169" name="Graphic 168">
            <a:extLst>
              <a:ext uri="{FF2B5EF4-FFF2-40B4-BE49-F238E27FC236}">
                <a16:creationId xmlns:a16="http://schemas.microsoft.com/office/drawing/2014/main" id="{5AE54F61-8285-4148-AA40-D9D1389D8C6F}"/>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7824492" y="3942489"/>
            <a:ext cx="352008" cy="365546"/>
          </a:xfrm>
          <a:prstGeom prst="rect">
            <a:avLst/>
          </a:prstGeom>
        </p:spPr>
      </p:pic>
      <p:pic>
        <p:nvPicPr>
          <p:cNvPr id="171" name="Graphic 170">
            <a:extLst>
              <a:ext uri="{FF2B5EF4-FFF2-40B4-BE49-F238E27FC236}">
                <a16:creationId xmlns:a16="http://schemas.microsoft.com/office/drawing/2014/main" id="{C90A6C4F-9E6F-4F97-BA99-BD2FA1D17531}"/>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9865519" y="3939104"/>
            <a:ext cx="189543" cy="372317"/>
          </a:xfrm>
          <a:prstGeom prst="rect">
            <a:avLst/>
          </a:prstGeom>
        </p:spPr>
      </p:pic>
      <p:pic>
        <p:nvPicPr>
          <p:cNvPr id="173" name="Graphic 172">
            <a:extLst>
              <a:ext uri="{FF2B5EF4-FFF2-40B4-BE49-F238E27FC236}">
                <a16:creationId xmlns:a16="http://schemas.microsoft.com/office/drawing/2014/main" id="{5CE53447-CE21-415D-8B6E-B635D3F47040}"/>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9255127" y="3939104"/>
            <a:ext cx="230159" cy="372316"/>
          </a:xfrm>
          <a:prstGeom prst="rect">
            <a:avLst/>
          </a:prstGeom>
        </p:spPr>
      </p:pic>
      <p:pic>
        <p:nvPicPr>
          <p:cNvPr id="175" name="Graphic 174">
            <a:extLst>
              <a:ext uri="{FF2B5EF4-FFF2-40B4-BE49-F238E27FC236}">
                <a16:creationId xmlns:a16="http://schemas.microsoft.com/office/drawing/2014/main" id="{FA8BF286-5780-4147-BF0C-50DD918571AB}"/>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10435295" y="3928951"/>
            <a:ext cx="94771" cy="392622"/>
          </a:xfrm>
          <a:prstGeom prst="rect">
            <a:avLst/>
          </a:prstGeom>
        </p:spPr>
      </p:pic>
      <p:pic>
        <p:nvPicPr>
          <p:cNvPr id="177" name="Graphic 176">
            <a:extLst>
              <a:ext uri="{FF2B5EF4-FFF2-40B4-BE49-F238E27FC236}">
                <a16:creationId xmlns:a16="http://schemas.microsoft.com/office/drawing/2014/main" id="{BA997ABE-4703-49BF-8AD5-3D4F6F5965C8}"/>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380233" y="4077877"/>
            <a:ext cx="392625" cy="94771"/>
          </a:xfrm>
          <a:prstGeom prst="rect">
            <a:avLst/>
          </a:prstGeom>
        </p:spPr>
      </p:pic>
      <p:pic>
        <p:nvPicPr>
          <p:cNvPr id="179" name="Graphic 178">
            <a:extLst>
              <a:ext uri="{FF2B5EF4-FFF2-40B4-BE49-F238E27FC236}">
                <a16:creationId xmlns:a16="http://schemas.microsoft.com/office/drawing/2014/main" id="{19EA4568-015C-4AA5-B805-0ADED21A7DE9}"/>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2651421" y="3942489"/>
            <a:ext cx="365547" cy="365547"/>
          </a:xfrm>
          <a:prstGeom prst="rect">
            <a:avLst/>
          </a:prstGeom>
        </p:spPr>
      </p:pic>
      <p:pic>
        <p:nvPicPr>
          <p:cNvPr id="181" name="Graphic 180">
            <a:extLst>
              <a:ext uri="{FF2B5EF4-FFF2-40B4-BE49-F238E27FC236}">
                <a16:creationId xmlns:a16="http://schemas.microsoft.com/office/drawing/2014/main" id="{DBDB9CA3-56A8-4CCC-B281-107CE7E31CCF}"/>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6353241" y="3942489"/>
            <a:ext cx="358777" cy="365546"/>
          </a:xfrm>
          <a:prstGeom prst="rect">
            <a:avLst/>
          </a:prstGeom>
        </p:spPr>
      </p:pic>
      <p:pic>
        <p:nvPicPr>
          <p:cNvPr id="183" name="Graphic 182">
            <a:extLst>
              <a:ext uri="{FF2B5EF4-FFF2-40B4-BE49-F238E27FC236}">
                <a16:creationId xmlns:a16="http://schemas.microsoft.com/office/drawing/2014/main" id="{FDB0C97D-75C1-4BDF-9B1F-7EB340B54469}"/>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8737581" y="4565869"/>
            <a:ext cx="345239" cy="345239"/>
          </a:xfrm>
          <a:prstGeom prst="rect">
            <a:avLst/>
          </a:prstGeom>
        </p:spPr>
      </p:pic>
      <p:pic>
        <p:nvPicPr>
          <p:cNvPr id="185" name="Graphic 184">
            <a:extLst>
              <a:ext uri="{FF2B5EF4-FFF2-40B4-BE49-F238E27FC236}">
                <a16:creationId xmlns:a16="http://schemas.microsoft.com/office/drawing/2014/main" id="{BB9FF68B-62F9-4FE5-A0F4-5378C703D227}"/>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528519" y="4582792"/>
            <a:ext cx="392625" cy="311392"/>
          </a:xfrm>
          <a:prstGeom prst="rect">
            <a:avLst/>
          </a:prstGeom>
        </p:spPr>
      </p:pic>
      <p:pic>
        <p:nvPicPr>
          <p:cNvPr id="187" name="Graphic 186">
            <a:extLst>
              <a:ext uri="{FF2B5EF4-FFF2-40B4-BE49-F238E27FC236}">
                <a16:creationId xmlns:a16="http://schemas.microsoft.com/office/drawing/2014/main" id="{B5B08E5C-AD18-4C2E-8CB0-29FB53CDBF00}"/>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449663" y="4582792"/>
            <a:ext cx="392625" cy="311392"/>
          </a:xfrm>
          <a:prstGeom prst="rect">
            <a:avLst/>
          </a:prstGeom>
        </p:spPr>
      </p:pic>
      <p:pic>
        <p:nvPicPr>
          <p:cNvPr id="189" name="Graphic 188">
            <a:extLst>
              <a:ext uri="{FF2B5EF4-FFF2-40B4-BE49-F238E27FC236}">
                <a16:creationId xmlns:a16="http://schemas.microsoft.com/office/drawing/2014/main" id="{4D521CCF-1BD9-449A-B55D-18879EDDD095}"/>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6949449" y="4569254"/>
            <a:ext cx="365547" cy="338469"/>
          </a:xfrm>
          <a:prstGeom prst="rect">
            <a:avLst/>
          </a:prstGeom>
        </p:spPr>
      </p:pic>
      <p:pic>
        <p:nvPicPr>
          <p:cNvPr id="191" name="Graphic 190">
            <a:extLst>
              <a:ext uri="{FF2B5EF4-FFF2-40B4-BE49-F238E27FC236}">
                <a16:creationId xmlns:a16="http://schemas.microsoft.com/office/drawing/2014/main" id="{79BB4EA1-68AA-47D2-A0F6-C32DF9CA5BEE}"/>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2370807" y="4542176"/>
            <a:ext cx="392625" cy="392625"/>
          </a:xfrm>
          <a:prstGeom prst="rect">
            <a:avLst/>
          </a:prstGeom>
        </p:spPr>
      </p:pic>
      <p:pic>
        <p:nvPicPr>
          <p:cNvPr id="193" name="Graphic 192">
            <a:extLst>
              <a:ext uri="{FF2B5EF4-FFF2-40B4-BE49-F238E27FC236}">
                <a16:creationId xmlns:a16="http://schemas.microsoft.com/office/drawing/2014/main" id="{760E5293-750C-4C30-AFB0-791D2FE907F0}"/>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10485097" y="4542176"/>
            <a:ext cx="324931" cy="392625"/>
          </a:xfrm>
          <a:prstGeom prst="rect">
            <a:avLst/>
          </a:prstGeom>
        </p:spPr>
      </p:pic>
      <p:pic>
        <p:nvPicPr>
          <p:cNvPr id="195" name="Graphic 194">
            <a:extLst>
              <a:ext uri="{FF2B5EF4-FFF2-40B4-BE49-F238E27FC236}">
                <a16:creationId xmlns:a16="http://schemas.microsoft.com/office/drawing/2014/main" id="{0E26423B-EDDC-4B21-B33A-33A27C0BA871}"/>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11338547" y="4542176"/>
            <a:ext cx="324931" cy="392625"/>
          </a:xfrm>
          <a:prstGeom prst="rect">
            <a:avLst/>
          </a:prstGeom>
        </p:spPr>
      </p:pic>
      <p:pic>
        <p:nvPicPr>
          <p:cNvPr id="197" name="Graphic 196">
            <a:extLst>
              <a:ext uri="{FF2B5EF4-FFF2-40B4-BE49-F238E27FC236}">
                <a16:creationId xmlns:a16="http://schemas.microsoft.com/office/drawing/2014/main" id="{7A7FDAD4-B75D-41C3-A70D-5F664456A271}"/>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10910299" y="3925565"/>
            <a:ext cx="264006" cy="399394"/>
          </a:xfrm>
          <a:prstGeom prst="rect">
            <a:avLst/>
          </a:prstGeom>
        </p:spPr>
      </p:pic>
      <p:pic>
        <p:nvPicPr>
          <p:cNvPr id="199" name="Graphic 198">
            <a:extLst>
              <a:ext uri="{FF2B5EF4-FFF2-40B4-BE49-F238E27FC236}">
                <a16:creationId xmlns:a16="http://schemas.microsoft.com/office/drawing/2014/main" id="{90B2966C-9179-4764-96A1-225D4AF8AD4B}"/>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11554538" y="3949258"/>
            <a:ext cx="257237" cy="352008"/>
          </a:xfrm>
          <a:prstGeom prst="rect">
            <a:avLst/>
          </a:prstGeom>
        </p:spPr>
      </p:pic>
      <p:pic>
        <p:nvPicPr>
          <p:cNvPr id="201" name="Graphic 200">
            <a:extLst>
              <a:ext uri="{FF2B5EF4-FFF2-40B4-BE49-F238E27FC236}">
                <a16:creationId xmlns:a16="http://schemas.microsoft.com/office/drawing/2014/main" id="{0986D170-53A3-4073-9046-FE1345AFA2BC}"/>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5134239" y="4582792"/>
            <a:ext cx="379086" cy="311392"/>
          </a:xfrm>
          <a:prstGeom prst="rect">
            <a:avLst/>
          </a:prstGeom>
        </p:spPr>
      </p:pic>
      <p:pic>
        <p:nvPicPr>
          <p:cNvPr id="203" name="Graphic 202">
            <a:extLst>
              <a:ext uri="{FF2B5EF4-FFF2-40B4-BE49-F238E27FC236}">
                <a16:creationId xmlns:a16="http://schemas.microsoft.com/office/drawing/2014/main" id="{232B54AC-0598-4199-B091-E91E151365AC}"/>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9611339" y="4565869"/>
            <a:ext cx="345239" cy="345239"/>
          </a:xfrm>
          <a:prstGeom prst="rect">
            <a:avLst/>
          </a:prstGeom>
        </p:spPr>
      </p:pic>
      <p:pic>
        <p:nvPicPr>
          <p:cNvPr id="205" name="Graphic 204">
            <a:extLst>
              <a:ext uri="{FF2B5EF4-FFF2-40B4-BE49-F238E27FC236}">
                <a16:creationId xmlns:a16="http://schemas.microsoft.com/office/drawing/2014/main" id="{87CC8627-C35E-48F3-AD12-60DC2CF5EA06}"/>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3291951" y="4582792"/>
            <a:ext cx="392625" cy="311392"/>
          </a:xfrm>
          <a:prstGeom prst="rect">
            <a:avLst/>
          </a:prstGeom>
        </p:spPr>
      </p:pic>
      <p:pic>
        <p:nvPicPr>
          <p:cNvPr id="207" name="Graphic 206">
            <a:extLst>
              <a:ext uri="{FF2B5EF4-FFF2-40B4-BE49-F238E27FC236}">
                <a16:creationId xmlns:a16="http://schemas.microsoft.com/office/drawing/2014/main" id="{263A83AB-F9E3-4C9D-BB88-127BFFFA4B59}"/>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4213095" y="4582792"/>
            <a:ext cx="392625" cy="311392"/>
          </a:xfrm>
          <a:prstGeom prst="rect">
            <a:avLst/>
          </a:prstGeom>
        </p:spPr>
      </p:pic>
      <p:pic>
        <p:nvPicPr>
          <p:cNvPr id="209" name="Graphic 208">
            <a:extLst>
              <a:ext uri="{FF2B5EF4-FFF2-40B4-BE49-F238E27FC236}">
                <a16:creationId xmlns:a16="http://schemas.microsoft.com/office/drawing/2014/main" id="{F80C7B73-F418-47B1-81A2-4E553E3032D9}"/>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7843515" y="4569254"/>
            <a:ext cx="365547" cy="338469"/>
          </a:xfrm>
          <a:prstGeom prst="rect">
            <a:avLst/>
          </a:prstGeom>
        </p:spPr>
      </p:pic>
      <p:pic>
        <p:nvPicPr>
          <p:cNvPr id="211" name="Graphic 210">
            <a:extLst>
              <a:ext uri="{FF2B5EF4-FFF2-40B4-BE49-F238E27FC236}">
                <a16:creationId xmlns:a16="http://schemas.microsoft.com/office/drawing/2014/main" id="{A9A7D2F4-DB2D-45FA-BB5D-E1AFD7F9A939}"/>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6041844" y="4582792"/>
            <a:ext cx="379086" cy="311392"/>
          </a:xfrm>
          <a:prstGeom prst="rect">
            <a:avLst/>
          </a:prstGeom>
        </p:spPr>
      </p:pic>
      <p:pic>
        <p:nvPicPr>
          <p:cNvPr id="213" name="Graphic 212">
            <a:extLst>
              <a:ext uri="{FF2B5EF4-FFF2-40B4-BE49-F238E27FC236}">
                <a16:creationId xmlns:a16="http://schemas.microsoft.com/office/drawing/2014/main" id="{31115BAF-F40E-43E9-B91F-4A9349A0E130}"/>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400684" y="5334458"/>
            <a:ext cx="406163" cy="148926"/>
          </a:xfrm>
          <a:prstGeom prst="rect">
            <a:avLst/>
          </a:prstGeom>
        </p:spPr>
      </p:pic>
      <p:pic>
        <p:nvPicPr>
          <p:cNvPr id="215" name="Graphic 214">
            <a:extLst>
              <a:ext uri="{FF2B5EF4-FFF2-40B4-BE49-F238E27FC236}">
                <a16:creationId xmlns:a16="http://schemas.microsoft.com/office/drawing/2014/main" id="{1D8F786D-ABF2-4E77-93EE-8944FBB267E1}"/>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207531" y="5215994"/>
            <a:ext cx="406163" cy="385855"/>
          </a:xfrm>
          <a:prstGeom prst="rect">
            <a:avLst/>
          </a:prstGeom>
        </p:spPr>
      </p:pic>
      <p:pic>
        <p:nvPicPr>
          <p:cNvPr id="217" name="Graphic 216">
            <a:extLst>
              <a:ext uri="{FF2B5EF4-FFF2-40B4-BE49-F238E27FC236}">
                <a16:creationId xmlns:a16="http://schemas.microsoft.com/office/drawing/2014/main" id="{D65AB8B2-28B0-421B-AB93-DA766224B71F}"/>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2821225" y="5212609"/>
            <a:ext cx="392625" cy="392625"/>
          </a:xfrm>
          <a:prstGeom prst="rect">
            <a:avLst/>
          </a:prstGeom>
        </p:spPr>
      </p:pic>
      <p:pic>
        <p:nvPicPr>
          <p:cNvPr id="219" name="Graphic 218">
            <a:extLst>
              <a:ext uri="{FF2B5EF4-FFF2-40B4-BE49-F238E27FC236}">
                <a16:creationId xmlns:a16="http://schemas.microsoft.com/office/drawing/2014/main" id="{13411276-C796-4C97-AF10-8146826F0B9B}"/>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3614534" y="5212609"/>
            <a:ext cx="392625" cy="392625"/>
          </a:xfrm>
          <a:prstGeom prst="rect">
            <a:avLst/>
          </a:prstGeom>
        </p:spPr>
      </p:pic>
      <p:pic>
        <p:nvPicPr>
          <p:cNvPr id="221" name="Graphic 220">
            <a:extLst>
              <a:ext uri="{FF2B5EF4-FFF2-40B4-BE49-F238E27FC236}">
                <a16:creationId xmlns:a16="http://schemas.microsoft.com/office/drawing/2014/main" id="{45C90C8F-F5F8-471E-889A-F2CF0660E4A1}"/>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8360848" y="5219378"/>
            <a:ext cx="379086" cy="379086"/>
          </a:xfrm>
          <a:prstGeom prst="rect">
            <a:avLst/>
          </a:prstGeom>
        </p:spPr>
      </p:pic>
      <p:pic>
        <p:nvPicPr>
          <p:cNvPr id="223" name="Graphic 222">
            <a:extLst>
              <a:ext uri="{FF2B5EF4-FFF2-40B4-BE49-F238E27FC236}">
                <a16:creationId xmlns:a16="http://schemas.microsoft.com/office/drawing/2014/main" id="{F66ECCDE-8507-46DC-A040-D50E48C27122}"/>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11452850" y="5259994"/>
            <a:ext cx="338470" cy="297854"/>
          </a:xfrm>
          <a:prstGeom prst="rect">
            <a:avLst/>
          </a:prstGeom>
        </p:spPr>
      </p:pic>
      <p:pic>
        <p:nvPicPr>
          <p:cNvPr id="225" name="Graphic 224">
            <a:extLst>
              <a:ext uri="{FF2B5EF4-FFF2-40B4-BE49-F238E27FC236}">
                <a16:creationId xmlns:a16="http://schemas.microsoft.com/office/drawing/2014/main" id="{41B6185F-7F1A-4D83-A729-E222965028C3}"/>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9920388" y="5226148"/>
            <a:ext cx="365547" cy="365547"/>
          </a:xfrm>
          <a:prstGeom prst="rect">
            <a:avLst/>
          </a:prstGeom>
        </p:spPr>
      </p:pic>
      <p:pic>
        <p:nvPicPr>
          <p:cNvPr id="227" name="Graphic 226">
            <a:extLst>
              <a:ext uri="{FF2B5EF4-FFF2-40B4-BE49-F238E27FC236}">
                <a16:creationId xmlns:a16="http://schemas.microsoft.com/office/drawing/2014/main" id="{10CA51AC-3BD9-4D71-BBF4-7D92EC2BDAEC}"/>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10686619" y="5226148"/>
            <a:ext cx="365547" cy="365547"/>
          </a:xfrm>
          <a:prstGeom prst="rect">
            <a:avLst/>
          </a:prstGeom>
        </p:spPr>
      </p:pic>
      <p:pic>
        <p:nvPicPr>
          <p:cNvPr id="229" name="Graphic 228">
            <a:extLst>
              <a:ext uri="{FF2B5EF4-FFF2-40B4-BE49-F238E27FC236}">
                <a16:creationId xmlns:a16="http://schemas.microsoft.com/office/drawing/2014/main" id="{BA014F95-E3B1-4D98-A93D-FB242457C44A}"/>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9140618" y="5205839"/>
            <a:ext cx="379086" cy="406164"/>
          </a:xfrm>
          <a:prstGeom prst="rect">
            <a:avLst/>
          </a:prstGeom>
        </p:spPr>
      </p:pic>
      <p:pic>
        <p:nvPicPr>
          <p:cNvPr id="231" name="Graphic 230">
            <a:extLst>
              <a:ext uri="{FF2B5EF4-FFF2-40B4-BE49-F238E27FC236}">
                <a16:creationId xmlns:a16="http://schemas.microsoft.com/office/drawing/2014/main" id="{48BABD5A-8401-4C67-8479-9007FF5E4CE2}"/>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6787770" y="5205840"/>
            <a:ext cx="385855" cy="406163"/>
          </a:xfrm>
          <a:prstGeom prst="rect">
            <a:avLst/>
          </a:prstGeom>
        </p:spPr>
      </p:pic>
      <p:pic>
        <p:nvPicPr>
          <p:cNvPr id="233" name="Graphic 232">
            <a:extLst>
              <a:ext uri="{FF2B5EF4-FFF2-40B4-BE49-F238E27FC236}">
                <a16:creationId xmlns:a16="http://schemas.microsoft.com/office/drawing/2014/main" id="{1966FEFA-7979-4664-A195-C83102F78F73}"/>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4407843" y="5324304"/>
            <a:ext cx="392625" cy="169235"/>
          </a:xfrm>
          <a:prstGeom prst="rect">
            <a:avLst/>
          </a:prstGeom>
        </p:spPr>
      </p:pic>
      <p:pic>
        <p:nvPicPr>
          <p:cNvPr id="235" name="Graphic 234">
            <a:extLst>
              <a:ext uri="{FF2B5EF4-FFF2-40B4-BE49-F238E27FC236}">
                <a16:creationId xmlns:a16="http://schemas.microsoft.com/office/drawing/2014/main" id="{BB70DD82-5DEB-4E76-B8F8-91D93703053E}"/>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5201152" y="5324304"/>
            <a:ext cx="392625" cy="169235"/>
          </a:xfrm>
          <a:prstGeom prst="rect">
            <a:avLst/>
          </a:prstGeom>
        </p:spPr>
      </p:pic>
      <p:pic>
        <p:nvPicPr>
          <p:cNvPr id="237" name="Graphic 236">
            <a:extLst>
              <a:ext uri="{FF2B5EF4-FFF2-40B4-BE49-F238E27FC236}">
                <a16:creationId xmlns:a16="http://schemas.microsoft.com/office/drawing/2014/main" id="{21F1161B-50DD-4519-A6A9-EBA4105D8DA0}"/>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7574309" y="5243071"/>
            <a:ext cx="385855" cy="331700"/>
          </a:xfrm>
          <a:prstGeom prst="rect">
            <a:avLst/>
          </a:prstGeom>
        </p:spPr>
      </p:pic>
      <p:pic>
        <p:nvPicPr>
          <p:cNvPr id="239" name="Graphic 238">
            <a:extLst>
              <a:ext uri="{FF2B5EF4-FFF2-40B4-BE49-F238E27FC236}">
                <a16:creationId xmlns:a16="http://schemas.microsoft.com/office/drawing/2014/main" id="{CAE51489-6C70-4CFF-B064-C5BA636F5033}"/>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5994461" y="5300611"/>
            <a:ext cx="392625" cy="216621"/>
          </a:xfrm>
          <a:prstGeom prst="rect">
            <a:avLst/>
          </a:prstGeom>
        </p:spPr>
      </p:pic>
      <p:pic>
        <p:nvPicPr>
          <p:cNvPr id="241" name="Graphic 240">
            <a:extLst>
              <a:ext uri="{FF2B5EF4-FFF2-40B4-BE49-F238E27FC236}">
                <a16:creationId xmlns:a16="http://schemas.microsoft.com/office/drawing/2014/main" id="{9D3F1668-11D8-4D6B-BD7A-ECCA0A4570CB}"/>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2014378" y="5320919"/>
            <a:ext cx="406163" cy="176004"/>
          </a:xfrm>
          <a:prstGeom prst="rect">
            <a:avLst/>
          </a:prstGeom>
        </p:spPr>
      </p:pic>
      <p:pic>
        <p:nvPicPr>
          <p:cNvPr id="243" name="Graphic 242">
            <a:extLst>
              <a:ext uri="{FF2B5EF4-FFF2-40B4-BE49-F238E27FC236}">
                <a16:creationId xmlns:a16="http://schemas.microsoft.com/office/drawing/2014/main" id="{6DB5B92F-9CA9-43E1-B000-488F5E012AD9}"/>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1734147" y="5840081"/>
            <a:ext cx="392625" cy="392625"/>
          </a:xfrm>
          <a:prstGeom prst="rect">
            <a:avLst/>
          </a:prstGeom>
        </p:spPr>
      </p:pic>
      <p:pic>
        <p:nvPicPr>
          <p:cNvPr id="245" name="Graphic 244">
            <a:extLst>
              <a:ext uri="{FF2B5EF4-FFF2-40B4-BE49-F238E27FC236}">
                <a16:creationId xmlns:a16="http://schemas.microsoft.com/office/drawing/2014/main" id="{8B46CF8A-8FF8-497D-B385-5F4B1EE4B4FC}"/>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3860919" y="5857005"/>
            <a:ext cx="358777" cy="358777"/>
          </a:xfrm>
          <a:prstGeom prst="rect">
            <a:avLst/>
          </a:prstGeom>
        </p:spPr>
      </p:pic>
      <p:pic>
        <p:nvPicPr>
          <p:cNvPr id="247" name="Graphic 246">
            <a:extLst>
              <a:ext uri="{FF2B5EF4-FFF2-40B4-BE49-F238E27FC236}">
                <a16:creationId xmlns:a16="http://schemas.microsoft.com/office/drawing/2014/main" id="{C1DD9967-163D-4630-ACC6-DA29B47BDD97}"/>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5953843" y="5857005"/>
            <a:ext cx="345239" cy="358777"/>
          </a:xfrm>
          <a:prstGeom prst="rect">
            <a:avLst/>
          </a:prstGeom>
        </p:spPr>
      </p:pic>
      <p:pic>
        <p:nvPicPr>
          <p:cNvPr id="249" name="Graphic 248">
            <a:extLst>
              <a:ext uri="{FF2B5EF4-FFF2-40B4-BE49-F238E27FC236}">
                <a16:creationId xmlns:a16="http://schemas.microsoft.com/office/drawing/2014/main" id="{48C47B94-DC2B-4B5A-B917-6D77FF53569F}"/>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8033229" y="5857005"/>
            <a:ext cx="345239" cy="358777"/>
          </a:xfrm>
          <a:prstGeom prst="rect">
            <a:avLst/>
          </a:prstGeom>
        </p:spPr>
      </p:pic>
      <p:pic>
        <p:nvPicPr>
          <p:cNvPr id="251" name="Graphic 250">
            <a:extLst>
              <a:ext uri="{FF2B5EF4-FFF2-40B4-BE49-F238E27FC236}">
                <a16:creationId xmlns:a16="http://schemas.microsoft.com/office/drawing/2014/main" id="{1096FE44-F986-4CA5-A3E3-EA337F7C4382}"/>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10112615" y="5857005"/>
            <a:ext cx="345239" cy="358777"/>
          </a:xfrm>
          <a:prstGeom prst="rect">
            <a:avLst/>
          </a:prstGeom>
        </p:spPr>
      </p:pic>
    </p:spTree>
    <p:extLst>
      <p:ext uri="{BB962C8B-B14F-4D97-AF65-F5344CB8AC3E}">
        <p14:creationId xmlns:p14="http://schemas.microsoft.com/office/powerpoint/2010/main" val="3841910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phic 4">
            <a:extLst>
              <a:ext uri="{FF2B5EF4-FFF2-40B4-BE49-F238E27FC236}">
                <a16:creationId xmlns:a16="http://schemas.microsoft.com/office/drawing/2014/main" id="{AAC5611F-5C32-4EE3-BD48-B99BDF382DD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859809" y="209272"/>
            <a:ext cx="202217" cy="356854"/>
          </a:xfrm>
          <a:prstGeom prst="rect">
            <a:avLst/>
          </a:prstGeom>
        </p:spPr>
      </p:pic>
      <p:pic>
        <p:nvPicPr>
          <p:cNvPr id="7" name="Graphic 6">
            <a:extLst>
              <a:ext uri="{FF2B5EF4-FFF2-40B4-BE49-F238E27FC236}">
                <a16:creationId xmlns:a16="http://schemas.microsoft.com/office/drawing/2014/main" id="{961DDFAE-C686-4CE8-856D-C8EE63CEA7F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525904" y="209272"/>
            <a:ext cx="202217" cy="356854"/>
          </a:xfrm>
          <a:prstGeom prst="rect">
            <a:avLst/>
          </a:prstGeom>
        </p:spPr>
      </p:pic>
      <p:pic>
        <p:nvPicPr>
          <p:cNvPr id="9" name="Graphic 8">
            <a:extLst>
              <a:ext uri="{FF2B5EF4-FFF2-40B4-BE49-F238E27FC236}">
                <a16:creationId xmlns:a16="http://schemas.microsoft.com/office/drawing/2014/main" id="{5C7085EC-D6B1-4260-9A82-B25DF4B64CE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122343" y="209272"/>
            <a:ext cx="273588" cy="356854"/>
          </a:xfrm>
          <a:prstGeom prst="rect">
            <a:avLst/>
          </a:prstGeom>
        </p:spPr>
      </p:pic>
      <p:pic>
        <p:nvPicPr>
          <p:cNvPr id="11" name="Graphic 10">
            <a:extLst>
              <a:ext uri="{FF2B5EF4-FFF2-40B4-BE49-F238E27FC236}">
                <a16:creationId xmlns:a16="http://schemas.microsoft.com/office/drawing/2014/main" id="{8DC0A815-9455-44E5-89E8-7AE5FA7232A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463878" y="236036"/>
            <a:ext cx="356854" cy="303326"/>
          </a:xfrm>
          <a:prstGeom prst="rect">
            <a:avLst/>
          </a:prstGeom>
        </p:spPr>
      </p:pic>
      <p:pic>
        <p:nvPicPr>
          <p:cNvPr id="13" name="Graphic 12">
            <a:extLst>
              <a:ext uri="{FF2B5EF4-FFF2-40B4-BE49-F238E27FC236}">
                <a16:creationId xmlns:a16="http://schemas.microsoft.com/office/drawing/2014/main" id="{7183C827-A1A0-476E-882A-0AA646220C7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284610" y="236036"/>
            <a:ext cx="356854" cy="303326"/>
          </a:xfrm>
          <a:prstGeom prst="rect">
            <a:avLst/>
          </a:prstGeom>
        </p:spPr>
      </p:pic>
      <p:pic>
        <p:nvPicPr>
          <p:cNvPr id="15" name="Graphic 14">
            <a:extLst>
              <a:ext uri="{FF2B5EF4-FFF2-40B4-BE49-F238E27FC236}">
                <a16:creationId xmlns:a16="http://schemas.microsoft.com/office/drawing/2014/main" id="{221FFFD0-A908-4B17-AE7E-44F15BA9E3CD}"/>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6994050" y="221167"/>
            <a:ext cx="333064" cy="333064"/>
          </a:xfrm>
          <a:prstGeom prst="rect">
            <a:avLst/>
          </a:prstGeom>
        </p:spPr>
      </p:pic>
      <p:pic>
        <p:nvPicPr>
          <p:cNvPr id="17" name="Graphic 16">
            <a:extLst>
              <a:ext uri="{FF2B5EF4-FFF2-40B4-BE49-F238E27FC236}">
                <a16:creationId xmlns:a16="http://schemas.microsoft.com/office/drawing/2014/main" id="{381031BE-154E-4C60-BC39-AD482BB05E6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2105342" y="221168"/>
            <a:ext cx="356854" cy="333063"/>
          </a:xfrm>
          <a:prstGeom prst="rect">
            <a:avLst/>
          </a:prstGeom>
        </p:spPr>
      </p:pic>
      <p:pic>
        <p:nvPicPr>
          <p:cNvPr id="19" name="Graphic 18">
            <a:extLst>
              <a:ext uri="{FF2B5EF4-FFF2-40B4-BE49-F238E27FC236}">
                <a16:creationId xmlns:a16="http://schemas.microsoft.com/office/drawing/2014/main" id="{EF07264D-FE9D-4E09-9C2E-321E1AA6FC4E}"/>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26074" y="215220"/>
            <a:ext cx="356854" cy="344959"/>
          </a:xfrm>
          <a:prstGeom prst="rect">
            <a:avLst/>
          </a:prstGeom>
        </p:spPr>
      </p:pic>
      <p:pic>
        <p:nvPicPr>
          <p:cNvPr id="21" name="Graphic 20">
            <a:extLst>
              <a:ext uri="{FF2B5EF4-FFF2-40B4-BE49-F238E27FC236}">
                <a16:creationId xmlns:a16="http://schemas.microsoft.com/office/drawing/2014/main" id="{7376760F-F69F-48D2-A52C-8CFB9A9891EF}"/>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7790992" y="209272"/>
            <a:ext cx="321169" cy="356855"/>
          </a:xfrm>
          <a:prstGeom prst="rect">
            <a:avLst/>
          </a:prstGeom>
        </p:spPr>
      </p:pic>
      <p:pic>
        <p:nvPicPr>
          <p:cNvPr id="23" name="Graphic 22">
            <a:extLst>
              <a:ext uri="{FF2B5EF4-FFF2-40B4-BE49-F238E27FC236}">
                <a16:creationId xmlns:a16="http://schemas.microsoft.com/office/drawing/2014/main" id="{CCFA5495-D9CC-4CAB-BD0E-AFABFB119BD1}"/>
              </a:ext>
            </a:extLst>
          </p:cNvPr>
          <p:cNvPicPr>
            <a:picLocks noChangeAspect="1"/>
          </p:cNvPicPr>
          <p:nvPr/>
        </p:nvPicPr>
        <p:blipFill>
          <a:blip r:embed="rId19">
            <a:extLst>
              <a:ext uri="{28A0092B-C50C-407E-A947-70E740481C1C}">
                <a14:useLocalDpi xmlns:a14="http://schemas.microsoft.com/office/drawing/2010/main" val="0"/>
              </a:ext>
              <a:ext uri="{96DAC541-7B7A-43D3-8B79-37D633B846F1}">
                <asvg:svgBlip xmlns:asvg="http://schemas.microsoft.com/office/drawing/2016/SVG/main" r:embed="rId20"/>
              </a:ext>
            </a:extLst>
          </a:blip>
          <a:stretch>
            <a:fillRect/>
          </a:stretch>
        </p:blipFill>
        <p:spPr>
          <a:xfrm>
            <a:off x="3746806" y="209272"/>
            <a:ext cx="356854" cy="356854"/>
          </a:xfrm>
          <a:prstGeom prst="rect">
            <a:avLst/>
          </a:prstGeom>
        </p:spPr>
      </p:pic>
      <p:pic>
        <p:nvPicPr>
          <p:cNvPr id="25" name="Graphic 24">
            <a:extLst>
              <a:ext uri="{FF2B5EF4-FFF2-40B4-BE49-F238E27FC236}">
                <a16:creationId xmlns:a16="http://schemas.microsoft.com/office/drawing/2014/main" id="{5592B8C8-928D-40D6-B455-F7C4394C349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88270" y="209272"/>
            <a:ext cx="339012" cy="356854"/>
          </a:xfrm>
          <a:prstGeom prst="rect">
            <a:avLst/>
          </a:prstGeom>
        </p:spPr>
      </p:pic>
      <p:pic>
        <p:nvPicPr>
          <p:cNvPr id="27" name="Graphic 26">
            <a:extLst>
              <a:ext uri="{FF2B5EF4-FFF2-40B4-BE49-F238E27FC236}">
                <a16:creationId xmlns:a16="http://schemas.microsoft.com/office/drawing/2014/main" id="{4636D970-E10D-4EB7-84F8-FCA6CBF296B3}"/>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567538" y="209272"/>
            <a:ext cx="356854" cy="356854"/>
          </a:xfrm>
          <a:prstGeom prst="rect">
            <a:avLst/>
          </a:prstGeom>
        </p:spPr>
      </p:pic>
      <p:pic>
        <p:nvPicPr>
          <p:cNvPr id="29" name="Graphic 28">
            <a:extLst>
              <a:ext uri="{FF2B5EF4-FFF2-40B4-BE49-F238E27FC236}">
                <a16:creationId xmlns:a16="http://schemas.microsoft.com/office/drawing/2014/main" id="{ECC414A5-35EF-4284-AA1A-2D20AAA00D3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6191160" y="209272"/>
            <a:ext cx="339012" cy="356854"/>
          </a:xfrm>
          <a:prstGeom prst="rect">
            <a:avLst/>
          </a:prstGeom>
        </p:spPr>
      </p:pic>
      <p:pic>
        <p:nvPicPr>
          <p:cNvPr id="31" name="Graphic 30">
            <a:extLst>
              <a:ext uri="{FF2B5EF4-FFF2-40B4-BE49-F238E27FC236}">
                <a16:creationId xmlns:a16="http://schemas.microsoft.com/office/drawing/2014/main" id="{6FEDBCC3-CE6C-4883-9798-0BDBD1113372}"/>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tretch>
            <a:fillRect/>
          </a:stretch>
        </p:blipFill>
        <p:spPr>
          <a:xfrm>
            <a:off x="8576039" y="209272"/>
            <a:ext cx="309274" cy="356854"/>
          </a:xfrm>
          <a:prstGeom prst="rect">
            <a:avLst/>
          </a:prstGeom>
        </p:spPr>
      </p:pic>
      <p:pic>
        <p:nvPicPr>
          <p:cNvPr id="33" name="Graphic 32">
            <a:extLst>
              <a:ext uri="{FF2B5EF4-FFF2-40B4-BE49-F238E27FC236}">
                <a16:creationId xmlns:a16="http://schemas.microsoft.com/office/drawing/2014/main" id="{271DBC2A-B8ED-4A1B-B99D-6B507BA824EA}"/>
              </a:ext>
            </a:extLst>
          </p:cNvPr>
          <p:cNvPicPr>
            <a:picLocks noChangeAspect="1"/>
          </p:cNvPicPr>
          <p:nvPr/>
        </p:nvPicPr>
        <p:blipFill>
          <a:blip r:embed="rId27">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9349191" y="209272"/>
            <a:ext cx="309274" cy="356854"/>
          </a:xfrm>
          <a:prstGeom prst="rect">
            <a:avLst/>
          </a:prstGeom>
        </p:spPr>
      </p:pic>
      <p:pic>
        <p:nvPicPr>
          <p:cNvPr id="35" name="Graphic 34">
            <a:extLst>
              <a:ext uri="{FF2B5EF4-FFF2-40B4-BE49-F238E27FC236}">
                <a16:creationId xmlns:a16="http://schemas.microsoft.com/office/drawing/2014/main" id="{DD5044D5-021E-444E-8F7E-6B5F4603E19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088893" y="710476"/>
            <a:ext cx="255746" cy="350908"/>
          </a:xfrm>
          <a:prstGeom prst="rect">
            <a:avLst/>
          </a:prstGeom>
        </p:spPr>
      </p:pic>
      <p:pic>
        <p:nvPicPr>
          <p:cNvPr id="37" name="Graphic 36">
            <a:extLst>
              <a:ext uri="{FF2B5EF4-FFF2-40B4-BE49-F238E27FC236}">
                <a16:creationId xmlns:a16="http://schemas.microsoft.com/office/drawing/2014/main" id="{24CD8017-9657-49ED-ADCB-752A1EBC8FB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8567866" y="713450"/>
            <a:ext cx="321169" cy="344960"/>
          </a:xfrm>
          <a:prstGeom prst="rect">
            <a:avLst/>
          </a:prstGeom>
        </p:spPr>
      </p:pic>
      <p:pic>
        <p:nvPicPr>
          <p:cNvPr id="39" name="Graphic 38">
            <a:extLst>
              <a:ext uri="{FF2B5EF4-FFF2-40B4-BE49-F238E27FC236}">
                <a16:creationId xmlns:a16="http://schemas.microsoft.com/office/drawing/2014/main" id="{3631B9F7-197F-4A08-9FE6-04978BD48046}"/>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63135" y="707503"/>
            <a:ext cx="356854" cy="356854"/>
          </a:xfrm>
          <a:prstGeom prst="rect">
            <a:avLst/>
          </a:prstGeom>
        </p:spPr>
      </p:pic>
      <p:pic>
        <p:nvPicPr>
          <p:cNvPr id="41" name="Graphic 40">
            <a:extLst>
              <a:ext uri="{FF2B5EF4-FFF2-40B4-BE49-F238E27FC236}">
                <a16:creationId xmlns:a16="http://schemas.microsoft.com/office/drawing/2014/main" id="{BC7FD7BE-01D9-4112-BDFB-EF82195F62C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6987362" y="707503"/>
            <a:ext cx="327117" cy="356855"/>
          </a:xfrm>
          <a:prstGeom prst="rect">
            <a:avLst/>
          </a:prstGeom>
        </p:spPr>
      </p:pic>
      <p:pic>
        <p:nvPicPr>
          <p:cNvPr id="43" name="Graphic 42">
            <a:extLst>
              <a:ext uri="{FF2B5EF4-FFF2-40B4-BE49-F238E27FC236}">
                <a16:creationId xmlns:a16="http://schemas.microsoft.com/office/drawing/2014/main" id="{B8550B13-43EB-4E63-8327-D91F5710765F}"/>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7777614" y="707503"/>
            <a:ext cx="327117" cy="356855"/>
          </a:xfrm>
          <a:prstGeom prst="rect">
            <a:avLst/>
          </a:prstGeom>
        </p:spPr>
      </p:pic>
      <p:pic>
        <p:nvPicPr>
          <p:cNvPr id="45" name="Graphic 44">
            <a:extLst>
              <a:ext uri="{FF2B5EF4-FFF2-40B4-BE49-F238E27FC236}">
                <a16:creationId xmlns:a16="http://schemas.microsoft.com/office/drawing/2014/main" id="{B89C8115-C520-4758-9436-0FAC4D237FEE}"/>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1283124" y="707503"/>
            <a:ext cx="356854" cy="356854"/>
          </a:xfrm>
          <a:prstGeom prst="rect">
            <a:avLst/>
          </a:prstGeom>
        </p:spPr>
      </p:pic>
      <p:pic>
        <p:nvPicPr>
          <p:cNvPr id="47" name="Graphic 46">
            <a:extLst>
              <a:ext uri="{FF2B5EF4-FFF2-40B4-BE49-F238E27FC236}">
                <a16:creationId xmlns:a16="http://schemas.microsoft.com/office/drawing/2014/main" id="{C30F071B-1E69-4547-BC19-BD839265AC94}"/>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2103113" y="707503"/>
            <a:ext cx="356854" cy="356854"/>
          </a:xfrm>
          <a:prstGeom prst="rect">
            <a:avLst/>
          </a:prstGeom>
        </p:spPr>
      </p:pic>
      <p:pic>
        <p:nvPicPr>
          <p:cNvPr id="49" name="Graphic 48">
            <a:extLst>
              <a:ext uri="{FF2B5EF4-FFF2-40B4-BE49-F238E27FC236}">
                <a16:creationId xmlns:a16="http://schemas.microsoft.com/office/drawing/2014/main" id="{2B7F81DE-6E35-432F-A8B2-4C797C145377}"/>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11526655" y="707503"/>
            <a:ext cx="202217" cy="356854"/>
          </a:xfrm>
          <a:prstGeom prst="rect">
            <a:avLst/>
          </a:prstGeom>
        </p:spPr>
      </p:pic>
      <p:pic>
        <p:nvPicPr>
          <p:cNvPr id="51" name="Graphic 50">
            <a:extLst>
              <a:ext uri="{FF2B5EF4-FFF2-40B4-BE49-F238E27FC236}">
                <a16:creationId xmlns:a16="http://schemas.microsoft.com/office/drawing/2014/main" id="{B31E52DB-E37A-4247-B401-89E23FB49FEA}"/>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563080" y="707503"/>
            <a:ext cx="344959" cy="356854"/>
          </a:xfrm>
          <a:prstGeom prst="rect">
            <a:avLst/>
          </a:prstGeom>
        </p:spPr>
      </p:pic>
      <p:pic>
        <p:nvPicPr>
          <p:cNvPr id="53" name="Graphic 52">
            <a:extLst>
              <a:ext uri="{FF2B5EF4-FFF2-40B4-BE49-F238E27FC236}">
                <a16:creationId xmlns:a16="http://schemas.microsoft.com/office/drawing/2014/main" id="{D2464DF1-1FF3-4192-B7AB-7CC07374BE5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2923102" y="707503"/>
            <a:ext cx="356854" cy="356854"/>
          </a:xfrm>
          <a:prstGeom prst="rect">
            <a:avLst/>
          </a:prstGeom>
        </p:spPr>
      </p:pic>
      <p:pic>
        <p:nvPicPr>
          <p:cNvPr id="55" name="Graphic 54">
            <a:extLst>
              <a:ext uri="{FF2B5EF4-FFF2-40B4-BE49-F238E27FC236}">
                <a16:creationId xmlns:a16="http://schemas.microsoft.com/office/drawing/2014/main" id="{3D78AF10-725F-4C55-97BA-D159BFBC7EE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5371174" y="716424"/>
            <a:ext cx="344959" cy="339012"/>
          </a:xfrm>
          <a:prstGeom prst="rect">
            <a:avLst/>
          </a:prstGeom>
        </p:spPr>
      </p:pic>
      <p:pic>
        <p:nvPicPr>
          <p:cNvPr id="57" name="Graphic 56">
            <a:extLst>
              <a:ext uri="{FF2B5EF4-FFF2-40B4-BE49-F238E27FC236}">
                <a16:creationId xmlns:a16="http://schemas.microsoft.com/office/drawing/2014/main" id="{72F30610-9D49-4824-860B-86DB3EFD39EA}"/>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9352170" y="707503"/>
            <a:ext cx="273588" cy="356854"/>
          </a:xfrm>
          <a:prstGeom prst="rect">
            <a:avLst/>
          </a:prstGeom>
        </p:spPr>
      </p:pic>
      <p:pic>
        <p:nvPicPr>
          <p:cNvPr id="59" name="Graphic 58">
            <a:extLst>
              <a:ext uri="{FF2B5EF4-FFF2-40B4-BE49-F238E27FC236}">
                <a16:creationId xmlns:a16="http://schemas.microsoft.com/office/drawing/2014/main" id="{502FE52E-7507-4546-90AA-85F36B7FE389}"/>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3743091" y="707503"/>
            <a:ext cx="356854" cy="356854"/>
          </a:xfrm>
          <a:prstGeom prst="rect">
            <a:avLst/>
          </a:prstGeom>
        </p:spPr>
      </p:pic>
      <p:pic>
        <p:nvPicPr>
          <p:cNvPr id="61" name="Graphic 60">
            <a:extLst>
              <a:ext uri="{FF2B5EF4-FFF2-40B4-BE49-F238E27FC236}">
                <a16:creationId xmlns:a16="http://schemas.microsoft.com/office/drawing/2014/main" id="{3495E7C1-E4E8-48D9-8590-5C02684162ED}"/>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6179268" y="707503"/>
            <a:ext cx="344959" cy="356854"/>
          </a:xfrm>
          <a:prstGeom prst="rect">
            <a:avLst/>
          </a:prstGeom>
        </p:spPr>
      </p:pic>
      <p:pic>
        <p:nvPicPr>
          <p:cNvPr id="63" name="Graphic 62">
            <a:extLst>
              <a:ext uri="{FF2B5EF4-FFF2-40B4-BE49-F238E27FC236}">
                <a16:creationId xmlns:a16="http://schemas.microsoft.com/office/drawing/2014/main" id="{1F8B854A-921B-4D38-9998-1EE686AC5665}"/>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807774" y="710476"/>
            <a:ext cx="255746" cy="350908"/>
          </a:xfrm>
          <a:prstGeom prst="rect">
            <a:avLst/>
          </a:prstGeom>
        </p:spPr>
      </p:pic>
      <p:pic>
        <p:nvPicPr>
          <p:cNvPr id="65" name="Graphic 64">
            <a:extLst>
              <a:ext uri="{FF2B5EF4-FFF2-40B4-BE49-F238E27FC236}">
                <a16:creationId xmlns:a16="http://schemas.microsoft.com/office/drawing/2014/main" id="{A0CBB6A8-A56E-4211-A933-D8F22A354119}"/>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709639" y="1230402"/>
            <a:ext cx="291431" cy="356854"/>
          </a:xfrm>
          <a:prstGeom prst="rect">
            <a:avLst/>
          </a:prstGeom>
        </p:spPr>
      </p:pic>
      <p:pic>
        <p:nvPicPr>
          <p:cNvPr id="67" name="Graphic 66">
            <a:extLst>
              <a:ext uri="{FF2B5EF4-FFF2-40B4-BE49-F238E27FC236}">
                <a16:creationId xmlns:a16="http://schemas.microsoft.com/office/drawing/2014/main" id="{09589F1C-BE22-43D4-9EA3-84A858DCE818}"/>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450823" y="1230402"/>
            <a:ext cx="291431" cy="356854"/>
          </a:xfrm>
          <a:prstGeom prst="rect">
            <a:avLst/>
          </a:prstGeom>
        </p:spPr>
      </p:pic>
      <p:pic>
        <p:nvPicPr>
          <p:cNvPr id="69" name="Graphic 68">
            <a:extLst>
              <a:ext uri="{FF2B5EF4-FFF2-40B4-BE49-F238E27FC236}">
                <a16:creationId xmlns:a16="http://schemas.microsoft.com/office/drawing/2014/main" id="{05C48829-9BCB-4B36-8A78-44D92B134115}"/>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449753" y="1230402"/>
            <a:ext cx="356854" cy="356854"/>
          </a:xfrm>
          <a:prstGeom prst="rect">
            <a:avLst/>
          </a:prstGeom>
        </p:spPr>
      </p:pic>
      <p:pic>
        <p:nvPicPr>
          <p:cNvPr id="71" name="Graphic 70">
            <a:extLst>
              <a:ext uri="{FF2B5EF4-FFF2-40B4-BE49-F238E27FC236}">
                <a16:creationId xmlns:a16="http://schemas.microsoft.com/office/drawing/2014/main" id="{3878167B-61AA-46D5-B139-EF9060CB4D98}"/>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256360" y="1230402"/>
            <a:ext cx="356854" cy="356854"/>
          </a:xfrm>
          <a:prstGeom prst="rect">
            <a:avLst/>
          </a:prstGeom>
        </p:spPr>
      </p:pic>
      <p:pic>
        <p:nvPicPr>
          <p:cNvPr id="73" name="Graphic 72">
            <a:extLst>
              <a:ext uri="{FF2B5EF4-FFF2-40B4-BE49-F238E27FC236}">
                <a16:creationId xmlns:a16="http://schemas.microsoft.com/office/drawing/2014/main" id="{97FC106A-4699-4A08-A74F-55A6DFF9CEA4}"/>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863627" y="1230402"/>
            <a:ext cx="344959" cy="356854"/>
          </a:xfrm>
          <a:prstGeom prst="rect">
            <a:avLst/>
          </a:prstGeom>
        </p:spPr>
      </p:pic>
      <p:pic>
        <p:nvPicPr>
          <p:cNvPr id="75" name="Graphic 74">
            <a:extLst>
              <a:ext uri="{FF2B5EF4-FFF2-40B4-BE49-F238E27FC236}">
                <a16:creationId xmlns:a16="http://schemas.microsoft.com/office/drawing/2014/main" id="{3203D419-E1F2-4EA9-B696-1B2C59D6893E}"/>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9956560" y="1230402"/>
            <a:ext cx="303326" cy="356854"/>
          </a:xfrm>
          <a:prstGeom prst="rect">
            <a:avLst/>
          </a:prstGeom>
        </p:spPr>
      </p:pic>
      <p:pic>
        <p:nvPicPr>
          <p:cNvPr id="77" name="Graphic 76">
            <a:extLst>
              <a:ext uri="{FF2B5EF4-FFF2-40B4-BE49-F238E27FC236}">
                <a16:creationId xmlns:a16="http://schemas.microsoft.com/office/drawing/2014/main" id="{F24FC854-54C5-4D9E-A179-EA2F93C9A160}"/>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7631899" y="1230402"/>
            <a:ext cx="333064" cy="356855"/>
          </a:xfrm>
          <a:prstGeom prst="rect">
            <a:avLst/>
          </a:prstGeom>
        </p:spPr>
      </p:pic>
      <p:pic>
        <p:nvPicPr>
          <p:cNvPr id="79" name="Graphic 78">
            <a:extLst>
              <a:ext uri="{FF2B5EF4-FFF2-40B4-BE49-F238E27FC236}">
                <a16:creationId xmlns:a16="http://schemas.microsoft.com/office/drawing/2014/main" id="{3D85A5EE-753D-4B80-8CD5-340EE96A05FD}"/>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3658339" y="1239323"/>
            <a:ext cx="344959" cy="339012"/>
          </a:xfrm>
          <a:prstGeom prst="rect">
            <a:avLst/>
          </a:prstGeom>
        </p:spPr>
      </p:pic>
      <p:pic>
        <p:nvPicPr>
          <p:cNvPr id="81" name="Graphic 80">
            <a:extLst>
              <a:ext uri="{FF2B5EF4-FFF2-40B4-BE49-F238E27FC236}">
                <a16:creationId xmlns:a16="http://schemas.microsoft.com/office/drawing/2014/main" id="{114B1F65-F747-47C5-BA96-0E097F6CDC45}"/>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2062967" y="1233376"/>
            <a:ext cx="350907" cy="350907"/>
          </a:xfrm>
          <a:prstGeom prst="rect">
            <a:avLst/>
          </a:prstGeom>
        </p:spPr>
      </p:pic>
      <p:pic>
        <p:nvPicPr>
          <p:cNvPr id="83" name="Graphic 82">
            <a:extLst>
              <a:ext uri="{FF2B5EF4-FFF2-40B4-BE49-F238E27FC236}">
                <a16:creationId xmlns:a16="http://schemas.microsoft.com/office/drawing/2014/main" id="{C8AF62B7-0C34-4840-B8A6-5B51B45FDEBC}"/>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453051" y="1239323"/>
            <a:ext cx="344959" cy="339012"/>
          </a:xfrm>
          <a:prstGeom prst="rect">
            <a:avLst/>
          </a:prstGeom>
        </p:spPr>
      </p:pic>
      <p:pic>
        <p:nvPicPr>
          <p:cNvPr id="85" name="Graphic 84">
            <a:extLst>
              <a:ext uri="{FF2B5EF4-FFF2-40B4-BE49-F238E27FC236}">
                <a16:creationId xmlns:a16="http://schemas.microsoft.com/office/drawing/2014/main" id="{EBF44D63-1AB5-4481-AC86-5DA8CE124A25}"/>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47763" y="1239323"/>
            <a:ext cx="344959" cy="339012"/>
          </a:xfrm>
          <a:prstGeom prst="rect">
            <a:avLst/>
          </a:prstGeom>
        </p:spPr>
      </p:pic>
      <p:pic>
        <p:nvPicPr>
          <p:cNvPr id="87" name="Graphic 86">
            <a:extLst>
              <a:ext uri="{FF2B5EF4-FFF2-40B4-BE49-F238E27FC236}">
                <a16:creationId xmlns:a16="http://schemas.microsoft.com/office/drawing/2014/main" id="{3307A692-EE57-4BA7-8DC7-7572AC3684F5}"/>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042475" y="1239323"/>
            <a:ext cx="344959" cy="339012"/>
          </a:xfrm>
          <a:prstGeom prst="rect">
            <a:avLst/>
          </a:prstGeom>
        </p:spPr>
      </p:pic>
      <p:pic>
        <p:nvPicPr>
          <p:cNvPr id="89" name="Graphic 88">
            <a:extLst>
              <a:ext uri="{FF2B5EF4-FFF2-40B4-BE49-F238E27FC236}">
                <a16:creationId xmlns:a16="http://schemas.microsoft.com/office/drawing/2014/main" id="{46C1EC6D-0C9C-45F4-9260-203572A3C03E}"/>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6837187" y="1239323"/>
            <a:ext cx="344959" cy="339012"/>
          </a:xfrm>
          <a:prstGeom prst="rect">
            <a:avLst/>
          </a:prstGeom>
        </p:spPr>
      </p:pic>
      <p:pic>
        <p:nvPicPr>
          <p:cNvPr id="91" name="Graphic 90">
            <a:extLst>
              <a:ext uri="{FF2B5EF4-FFF2-40B4-BE49-F238E27FC236}">
                <a16:creationId xmlns:a16="http://schemas.microsoft.com/office/drawing/2014/main" id="{095CD8F2-4808-4273-A3B5-E01A2C02F2DD}"/>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197533" y="1233376"/>
            <a:ext cx="309274" cy="350907"/>
          </a:xfrm>
          <a:prstGeom prst="rect">
            <a:avLst/>
          </a:prstGeom>
        </p:spPr>
      </p:pic>
      <p:pic>
        <p:nvPicPr>
          <p:cNvPr id="93" name="Graphic 92">
            <a:extLst>
              <a:ext uri="{FF2B5EF4-FFF2-40B4-BE49-F238E27FC236}">
                <a16:creationId xmlns:a16="http://schemas.microsoft.com/office/drawing/2014/main" id="{5A72DE4B-D750-4BCC-839E-B600836C42C5}"/>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8414716" y="1230402"/>
            <a:ext cx="333064" cy="356855"/>
          </a:xfrm>
          <a:prstGeom prst="rect">
            <a:avLst/>
          </a:prstGeom>
        </p:spPr>
      </p:pic>
      <p:pic>
        <p:nvPicPr>
          <p:cNvPr id="95" name="Graphic 94">
            <a:extLst>
              <a:ext uri="{FF2B5EF4-FFF2-40B4-BE49-F238E27FC236}">
                <a16:creationId xmlns:a16="http://schemas.microsoft.com/office/drawing/2014/main" id="{122CE8B7-26DE-439E-8372-650B44CBE7F2}"/>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460532" y="1776843"/>
            <a:ext cx="356854" cy="315221"/>
          </a:xfrm>
          <a:prstGeom prst="rect">
            <a:avLst/>
          </a:prstGeom>
        </p:spPr>
      </p:pic>
      <p:pic>
        <p:nvPicPr>
          <p:cNvPr id="97" name="Graphic 96">
            <a:extLst>
              <a:ext uri="{FF2B5EF4-FFF2-40B4-BE49-F238E27FC236}">
                <a16:creationId xmlns:a16="http://schemas.microsoft.com/office/drawing/2014/main" id="{A87C6BC8-F5B2-4CC6-AD8C-F72A65A680E4}"/>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277918" y="1756026"/>
            <a:ext cx="356854" cy="356854"/>
          </a:xfrm>
          <a:prstGeom prst="rect">
            <a:avLst/>
          </a:prstGeom>
        </p:spPr>
      </p:pic>
      <p:pic>
        <p:nvPicPr>
          <p:cNvPr id="99" name="Graphic 98">
            <a:extLst>
              <a:ext uri="{FF2B5EF4-FFF2-40B4-BE49-F238E27FC236}">
                <a16:creationId xmlns:a16="http://schemas.microsoft.com/office/drawing/2014/main" id="{06B5127D-FBE5-4E90-90F5-5DC9AD3A0C89}"/>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2095304" y="1756026"/>
            <a:ext cx="356854" cy="356854"/>
          </a:xfrm>
          <a:prstGeom prst="rect">
            <a:avLst/>
          </a:prstGeom>
        </p:spPr>
      </p:pic>
      <p:pic>
        <p:nvPicPr>
          <p:cNvPr id="101" name="Graphic 100">
            <a:extLst>
              <a:ext uri="{FF2B5EF4-FFF2-40B4-BE49-F238E27FC236}">
                <a16:creationId xmlns:a16="http://schemas.microsoft.com/office/drawing/2014/main" id="{9B12DE82-F79D-40AD-866F-97124D994B5E}"/>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2912691" y="1788738"/>
            <a:ext cx="356854" cy="291430"/>
          </a:xfrm>
          <a:prstGeom prst="rect">
            <a:avLst/>
          </a:prstGeom>
        </p:spPr>
      </p:pic>
      <p:pic>
        <p:nvPicPr>
          <p:cNvPr id="103" name="Graphic 102">
            <a:extLst>
              <a:ext uri="{FF2B5EF4-FFF2-40B4-BE49-F238E27FC236}">
                <a16:creationId xmlns:a16="http://schemas.microsoft.com/office/drawing/2014/main" id="{C6735899-8549-4A51-9868-EB6305073368}"/>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6999626" y="1756026"/>
            <a:ext cx="285484" cy="356855"/>
          </a:xfrm>
          <a:prstGeom prst="rect">
            <a:avLst/>
          </a:prstGeom>
        </p:spPr>
      </p:pic>
      <p:pic>
        <p:nvPicPr>
          <p:cNvPr id="105" name="Graphic 104">
            <a:extLst>
              <a:ext uri="{FF2B5EF4-FFF2-40B4-BE49-F238E27FC236}">
                <a16:creationId xmlns:a16="http://schemas.microsoft.com/office/drawing/2014/main" id="{0A96E8B6-80C1-4160-A578-86FA4E5282BF}"/>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8491660" y="1756026"/>
            <a:ext cx="279536" cy="356855"/>
          </a:xfrm>
          <a:prstGeom prst="rect">
            <a:avLst/>
          </a:prstGeom>
        </p:spPr>
      </p:pic>
      <p:pic>
        <p:nvPicPr>
          <p:cNvPr id="107" name="Graphic 106">
            <a:extLst>
              <a:ext uri="{FF2B5EF4-FFF2-40B4-BE49-F238E27FC236}">
                <a16:creationId xmlns:a16="http://schemas.microsoft.com/office/drawing/2014/main" id="{1DC2EFC5-EBCE-4576-BA0F-0CDB3B23298D}"/>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9231729" y="1756026"/>
            <a:ext cx="279536" cy="356855"/>
          </a:xfrm>
          <a:prstGeom prst="rect">
            <a:avLst/>
          </a:prstGeom>
        </p:spPr>
      </p:pic>
      <p:pic>
        <p:nvPicPr>
          <p:cNvPr id="109" name="Graphic 108">
            <a:extLst>
              <a:ext uri="{FF2B5EF4-FFF2-40B4-BE49-F238E27FC236}">
                <a16:creationId xmlns:a16="http://schemas.microsoft.com/office/drawing/2014/main" id="{BCD94F63-7B1B-4383-A980-2E5421B14E7B}"/>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9971798" y="1756026"/>
            <a:ext cx="279536" cy="356855"/>
          </a:xfrm>
          <a:prstGeom prst="rect">
            <a:avLst/>
          </a:prstGeom>
        </p:spPr>
      </p:pic>
      <p:pic>
        <p:nvPicPr>
          <p:cNvPr id="111" name="Graphic 110">
            <a:extLst>
              <a:ext uri="{FF2B5EF4-FFF2-40B4-BE49-F238E27FC236}">
                <a16:creationId xmlns:a16="http://schemas.microsoft.com/office/drawing/2014/main" id="{1A740A97-24DA-4030-A2D3-0A0BF4FEE2EE}"/>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10711867" y="1756026"/>
            <a:ext cx="279536" cy="356855"/>
          </a:xfrm>
          <a:prstGeom prst="rect">
            <a:avLst/>
          </a:prstGeom>
        </p:spPr>
      </p:pic>
      <p:pic>
        <p:nvPicPr>
          <p:cNvPr id="113" name="Graphic 112">
            <a:extLst>
              <a:ext uri="{FF2B5EF4-FFF2-40B4-BE49-F238E27FC236}">
                <a16:creationId xmlns:a16="http://schemas.microsoft.com/office/drawing/2014/main" id="{8FBD5957-5C6B-4153-AA85-3E282A10F8EE}"/>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745643" y="1756026"/>
            <a:ext cx="285484" cy="356855"/>
          </a:xfrm>
          <a:prstGeom prst="rect">
            <a:avLst/>
          </a:prstGeom>
        </p:spPr>
      </p:pic>
      <p:pic>
        <p:nvPicPr>
          <p:cNvPr id="115" name="Graphic 114">
            <a:extLst>
              <a:ext uri="{FF2B5EF4-FFF2-40B4-BE49-F238E27FC236}">
                <a16:creationId xmlns:a16="http://schemas.microsoft.com/office/drawing/2014/main" id="{14BD2896-5702-4A53-B7CC-230F7EAD0A8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11451936" y="1756026"/>
            <a:ext cx="279536" cy="356855"/>
          </a:xfrm>
          <a:prstGeom prst="rect">
            <a:avLst/>
          </a:prstGeom>
        </p:spPr>
      </p:pic>
      <p:pic>
        <p:nvPicPr>
          <p:cNvPr id="117" name="Graphic 116">
            <a:extLst>
              <a:ext uri="{FF2B5EF4-FFF2-40B4-BE49-F238E27FC236}">
                <a16:creationId xmlns:a16="http://schemas.microsoft.com/office/drawing/2014/main" id="{9ED6FAD3-9BB3-4FCF-AC53-1EDEA01A7464}"/>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3730078" y="1756026"/>
            <a:ext cx="356854" cy="356854"/>
          </a:xfrm>
          <a:prstGeom prst="rect">
            <a:avLst/>
          </a:prstGeom>
        </p:spPr>
      </p:pic>
      <p:pic>
        <p:nvPicPr>
          <p:cNvPr id="119" name="Graphic 118">
            <a:extLst>
              <a:ext uri="{FF2B5EF4-FFF2-40B4-BE49-F238E27FC236}">
                <a16:creationId xmlns:a16="http://schemas.microsoft.com/office/drawing/2014/main" id="{1CE53D16-A312-43A8-9427-7F8A338FF2E2}"/>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4547465" y="1776843"/>
            <a:ext cx="356854" cy="315221"/>
          </a:xfrm>
          <a:prstGeom prst="rect">
            <a:avLst/>
          </a:prstGeom>
        </p:spPr>
      </p:pic>
      <p:pic>
        <p:nvPicPr>
          <p:cNvPr id="121" name="Graphic 120">
            <a:extLst>
              <a:ext uri="{FF2B5EF4-FFF2-40B4-BE49-F238E27FC236}">
                <a16:creationId xmlns:a16="http://schemas.microsoft.com/office/drawing/2014/main" id="{687E90DB-59B3-4C41-A729-F1F94946FA95}"/>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5364852" y="1776843"/>
            <a:ext cx="356854" cy="315221"/>
          </a:xfrm>
          <a:prstGeom prst="rect">
            <a:avLst/>
          </a:prstGeom>
        </p:spPr>
      </p:pic>
      <p:pic>
        <p:nvPicPr>
          <p:cNvPr id="123" name="Graphic 122">
            <a:extLst>
              <a:ext uri="{FF2B5EF4-FFF2-40B4-BE49-F238E27FC236}">
                <a16:creationId xmlns:a16="http://schemas.microsoft.com/office/drawing/2014/main" id="{73BDAC46-45EB-4094-BF01-468E37919B22}"/>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6182239" y="1776843"/>
            <a:ext cx="356854" cy="315221"/>
          </a:xfrm>
          <a:prstGeom prst="rect">
            <a:avLst/>
          </a:prstGeom>
        </p:spPr>
      </p:pic>
      <p:pic>
        <p:nvPicPr>
          <p:cNvPr id="125" name="Graphic 124">
            <a:extLst>
              <a:ext uri="{FF2B5EF4-FFF2-40B4-BE49-F238E27FC236}">
                <a16:creationId xmlns:a16="http://schemas.microsoft.com/office/drawing/2014/main" id="{C72040BE-97F7-44B1-8E71-6EFA4FA29E9F}"/>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219930" y="2271927"/>
            <a:ext cx="356854" cy="362801"/>
          </a:xfrm>
          <a:prstGeom prst="rect">
            <a:avLst/>
          </a:prstGeom>
        </p:spPr>
      </p:pic>
      <p:pic>
        <p:nvPicPr>
          <p:cNvPr id="127" name="Graphic 126">
            <a:extLst>
              <a:ext uri="{FF2B5EF4-FFF2-40B4-BE49-F238E27FC236}">
                <a16:creationId xmlns:a16="http://schemas.microsoft.com/office/drawing/2014/main" id="{92567BE3-5EFA-4FAD-B585-5007F02F1F24}"/>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2005348" y="2271927"/>
            <a:ext cx="356854" cy="362801"/>
          </a:xfrm>
          <a:prstGeom prst="rect">
            <a:avLst/>
          </a:prstGeom>
        </p:spPr>
      </p:pic>
      <p:pic>
        <p:nvPicPr>
          <p:cNvPr id="129" name="Graphic 128">
            <a:extLst>
              <a:ext uri="{FF2B5EF4-FFF2-40B4-BE49-F238E27FC236}">
                <a16:creationId xmlns:a16="http://schemas.microsoft.com/office/drawing/2014/main" id="{29134E98-1DBD-4C0C-90DF-54F77B22599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2790766" y="2307612"/>
            <a:ext cx="356854" cy="291430"/>
          </a:xfrm>
          <a:prstGeom prst="rect">
            <a:avLst/>
          </a:prstGeom>
        </p:spPr>
      </p:pic>
      <p:pic>
        <p:nvPicPr>
          <p:cNvPr id="131" name="Graphic 130">
            <a:extLst>
              <a:ext uri="{FF2B5EF4-FFF2-40B4-BE49-F238E27FC236}">
                <a16:creationId xmlns:a16="http://schemas.microsoft.com/office/drawing/2014/main" id="{9FFC6CBA-3A0A-4898-84B2-2D2EF8C7C4F4}"/>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3576184" y="2307612"/>
            <a:ext cx="356854" cy="291430"/>
          </a:xfrm>
          <a:prstGeom prst="rect">
            <a:avLst/>
          </a:prstGeom>
        </p:spPr>
      </p:pic>
      <p:pic>
        <p:nvPicPr>
          <p:cNvPr id="133" name="Graphic 132">
            <a:extLst>
              <a:ext uri="{FF2B5EF4-FFF2-40B4-BE49-F238E27FC236}">
                <a16:creationId xmlns:a16="http://schemas.microsoft.com/office/drawing/2014/main" id="{4F14E8A8-8FED-42E1-989B-0F2279A7F41C}"/>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4361603" y="2286796"/>
            <a:ext cx="356854" cy="333063"/>
          </a:xfrm>
          <a:prstGeom prst="rect">
            <a:avLst/>
          </a:prstGeom>
        </p:spPr>
      </p:pic>
      <p:pic>
        <p:nvPicPr>
          <p:cNvPr id="135" name="Graphic 134">
            <a:extLst>
              <a:ext uri="{FF2B5EF4-FFF2-40B4-BE49-F238E27FC236}">
                <a16:creationId xmlns:a16="http://schemas.microsoft.com/office/drawing/2014/main" id="{11DE1211-A65D-439E-8010-5CEC43AC7F36}"/>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5147022" y="2286796"/>
            <a:ext cx="356854" cy="333063"/>
          </a:xfrm>
          <a:prstGeom prst="rect">
            <a:avLst/>
          </a:prstGeom>
        </p:spPr>
      </p:pic>
      <p:pic>
        <p:nvPicPr>
          <p:cNvPr id="137" name="Graphic 136">
            <a:extLst>
              <a:ext uri="{FF2B5EF4-FFF2-40B4-BE49-F238E27FC236}">
                <a16:creationId xmlns:a16="http://schemas.microsoft.com/office/drawing/2014/main" id="{D3080949-6D42-459E-A89C-DC0F3E0DA29F}"/>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28564" y="2286795"/>
            <a:ext cx="362802" cy="333064"/>
          </a:xfrm>
          <a:prstGeom prst="rect">
            <a:avLst/>
          </a:prstGeom>
        </p:spPr>
      </p:pic>
      <p:pic>
        <p:nvPicPr>
          <p:cNvPr id="139" name="Graphic 138">
            <a:extLst>
              <a:ext uri="{FF2B5EF4-FFF2-40B4-BE49-F238E27FC236}">
                <a16:creationId xmlns:a16="http://schemas.microsoft.com/office/drawing/2014/main" id="{F9B8655A-F53A-4023-9594-DE9914FE8C6D}"/>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932441" y="2286796"/>
            <a:ext cx="356854" cy="333063"/>
          </a:xfrm>
          <a:prstGeom prst="rect">
            <a:avLst/>
          </a:prstGeom>
        </p:spPr>
      </p:pic>
      <p:pic>
        <p:nvPicPr>
          <p:cNvPr id="141" name="Graphic 140">
            <a:extLst>
              <a:ext uri="{FF2B5EF4-FFF2-40B4-BE49-F238E27FC236}">
                <a16:creationId xmlns:a16="http://schemas.microsoft.com/office/drawing/2014/main" id="{A2B304FE-3C93-47B6-AEC1-847E50936D4B}"/>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6717860" y="2295717"/>
            <a:ext cx="356854" cy="315221"/>
          </a:xfrm>
          <a:prstGeom prst="rect">
            <a:avLst/>
          </a:prstGeom>
        </p:spPr>
      </p:pic>
      <p:pic>
        <p:nvPicPr>
          <p:cNvPr id="143" name="Graphic 142">
            <a:extLst>
              <a:ext uri="{FF2B5EF4-FFF2-40B4-BE49-F238E27FC236}">
                <a16:creationId xmlns:a16="http://schemas.microsoft.com/office/drawing/2014/main" id="{2DACADC1-70C0-4B48-A666-C71DB67B96F7}"/>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7503279" y="2295717"/>
            <a:ext cx="356854" cy="315221"/>
          </a:xfrm>
          <a:prstGeom prst="rect">
            <a:avLst/>
          </a:prstGeom>
        </p:spPr>
      </p:pic>
      <p:pic>
        <p:nvPicPr>
          <p:cNvPr id="145" name="Graphic 144">
            <a:extLst>
              <a:ext uri="{FF2B5EF4-FFF2-40B4-BE49-F238E27FC236}">
                <a16:creationId xmlns:a16="http://schemas.microsoft.com/office/drawing/2014/main" id="{F575A138-9223-4C99-ABFA-04C758845F36}"/>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8288698" y="2295717"/>
            <a:ext cx="356854" cy="315221"/>
          </a:xfrm>
          <a:prstGeom prst="rect">
            <a:avLst/>
          </a:prstGeom>
        </p:spPr>
      </p:pic>
      <p:pic>
        <p:nvPicPr>
          <p:cNvPr id="147" name="Graphic 146">
            <a:extLst>
              <a:ext uri="{FF2B5EF4-FFF2-40B4-BE49-F238E27FC236}">
                <a16:creationId xmlns:a16="http://schemas.microsoft.com/office/drawing/2014/main" id="{387B8C79-709A-4145-9E60-B1B3690FEF98}"/>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9074117" y="2295717"/>
            <a:ext cx="356854" cy="315221"/>
          </a:xfrm>
          <a:prstGeom prst="rect">
            <a:avLst/>
          </a:prstGeom>
        </p:spPr>
      </p:pic>
      <p:pic>
        <p:nvPicPr>
          <p:cNvPr id="149" name="Graphic 148">
            <a:extLst>
              <a:ext uri="{FF2B5EF4-FFF2-40B4-BE49-F238E27FC236}">
                <a16:creationId xmlns:a16="http://schemas.microsoft.com/office/drawing/2014/main" id="{119E4537-12D5-4869-BF68-73DEB8FE358C}"/>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859536" y="2295717"/>
            <a:ext cx="356854" cy="315221"/>
          </a:xfrm>
          <a:prstGeom prst="rect">
            <a:avLst/>
          </a:prstGeom>
        </p:spPr>
      </p:pic>
      <p:pic>
        <p:nvPicPr>
          <p:cNvPr id="151" name="Graphic 150">
            <a:extLst>
              <a:ext uri="{FF2B5EF4-FFF2-40B4-BE49-F238E27FC236}">
                <a16:creationId xmlns:a16="http://schemas.microsoft.com/office/drawing/2014/main" id="{77BAC65C-6FB4-4A67-9CD6-7EA39FE58AB9}"/>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10644955" y="2295717"/>
            <a:ext cx="356854" cy="315221"/>
          </a:xfrm>
          <a:prstGeom prst="rect">
            <a:avLst/>
          </a:prstGeom>
        </p:spPr>
      </p:pic>
      <p:pic>
        <p:nvPicPr>
          <p:cNvPr id="153" name="Graphic 152">
            <a:extLst>
              <a:ext uri="{FF2B5EF4-FFF2-40B4-BE49-F238E27FC236}">
                <a16:creationId xmlns:a16="http://schemas.microsoft.com/office/drawing/2014/main" id="{77AA2D59-EA6C-4EAB-91C4-E62DFDB4402B}"/>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1430374" y="2271926"/>
            <a:ext cx="333064" cy="362802"/>
          </a:xfrm>
          <a:prstGeom prst="rect">
            <a:avLst/>
          </a:prstGeom>
        </p:spPr>
      </p:pic>
      <p:pic>
        <p:nvPicPr>
          <p:cNvPr id="155" name="Graphic 154">
            <a:extLst>
              <a:ext uri="{FF2B5EF4-FFF2-40B4-BE49-F238E27FC236}">
                <a16:creationId xmlns:a16="http://schemas.microsoft.com/office/drawing/2014/main" id="{B798E7B9-65AC-48DE-8E32-3B894D9485F3}"/>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0736394" y="2825893"/>
            <a:ext cx="297379" cy="309274"/>
          </a:xfrm>
          <a:prstGeom prst="rect">
            <a:avLst/>
          </a:prstGeom>
        </p:spPr>
      </p:pic>
      <p:pic>
        <p:nvPicPr>
          <p:cNvPr id="157" name="Graphic 156">
            <a:extLst>
              <a:ext uri="{FF2B5EF4-FFF2-40B4-BE49-F238E27FC236}">
                <a16:creationId xmlns:a16="http://schemas.microsoft.com/office/drawing/2014/main" id="{58257568-CAD4-4348-B63A-620842C492E5}"/>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442318" y="2802103"/>
            <a:ext cx="356854" cy="356854"/>
          </a:xfrm>
          <a:prstGeom prst="rect">
            <a:avLst/>
          </a:prstGeom>
        </p:spPr>
      </p:pic>
      <p:pic>
        <p:nvPicPr>
          <p:cNvPr id="159" name="Graphic 158">
            <a:extLst>
              <a:ext uri="{FF2B5EF4-FFF2-40B4-BE49-F238E27FC236}">
                <a16:creationId xmlns:a16="http://schemas.microsoft.com/office/drawing/2014/main" id="{CDA9297A-FBC4-46B3-B922-29ECBBC86BEE}"/>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241490" y="2816972"/>
            <a:ext cx="356854" cy="327116"/>
          </a:xfrm>
          <a:prstGeom prst="rect">
            <a:avLst/>
          </a:prstGeom>
        </p:spPr>
      </p:pic>
      <p:pic>
        <p:nvPicPr>
          <p:cNvPr id="161" name="Graphic 160">
            <a:extLst>
              <a:ext uri="{FF2B5EF4-FFF2-40B4-BE49-F238E27FC236}">
                <a16:creationId xmlns:a16="http://schemas.microsoft.com/office/drawing/2014/main" id="{19FBA1F6-90CE-4670-8551-98212AAD47D6}"/>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8410248" y="2799129"/>
            <a:ext cx="333064" cy="362802"/>
          </a:xfrm>
          <a:prstGeom prst="rect">
            <a:avLst/>
          </a:prstGeom>
        </p:spPr>
      </p:pic>
      <p:pic>
        <p:nvPicPr>
          <p:cNvPr id="163" name="Graphic 162">
            <a:extLst>
              <a:ext uri="{FF2B5EF4-FFF2-40B4-BE49-F238E27FC236}">
                <a16:creationId xmlns:a16="http://schemas.microsoft.com/office/drawing/2014/main" id="{E9C87DBA-A74B-4CF3-826D-8B9DC574E0C4}"/>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040662" y="2799130"/>
            <a:ext cx="356854" cy="362801"/>
          </a:xfrm>
          <a:prstGeom prst="rect">
            <a:avLst/>
          </a:prstGeom>
        </p:spPr>
      </p:pic>
      <p:pic>
        <p:nvPicPr>
          <p:cNvPr id="165" name="Graphic 164">
            <a:extLst>
              <a:ext uri="{FF2B5EF4-FFF2-40B4-BE49-F238E27FC236}">
                <a16:creationId xmlns:a16="http://schemas.microsoft.com/office/drawing/2014/main" id="{73582B7D-293E-4A80-BBCD-FFE177FC610A}"/>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2839834" y="2799130"/>
            <a:ext cx="356854" cy="362801"/>
          </a:xfrm>
          <a:prstGeom prst="rect">
            <a:avLst/>
          </a:prstGeom>
        </p:spPr>
      </p:pic>
      <p:pic>
        <p:nvPicPr>
          <p:cNvPr id="167" name="Graphic 166">
            <a:extLst>
              <a:ext uri="{FF2B5EF4-FFF2-40B4-BE49-F238E27FC236}">
                <a16:creationId xmlns:a16="http://schemas.microsoft.com/office/drawing/2014/main" id="{2C186E81-CC77-4580-BFE9-CD8BDD7A5B00}"/>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6835694" y="2802103"/>
            <a:ext cx="344959" cy="356854"/>
          </a:xfrm>
          <a:prstGeom prst="rect">
            <a:avLst/>
          </a:prstGeom>
        </p:spPr>
      </p:pic>
      <p:pic>
        <p:nvPicPr>
          <p:cNvPr id="169" name="Graphic 168">
            <a:extLst>
              <a:ext uri="{FF2B5EF4-FFF2-40B4-BE49-F238E27FC236}">
                <a16:creationId xmlns:a16="http://schemas.microsoft.com/office/drawing/2014/main" id="{9B06FDD1-5128-4737-822D-25DB878EDE88}"/>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7622971" y="2802103"/>
            <a:ext cx="344959" cy="356854"/>
          </a:xfrm>
          <a:prstGeom prst="rect">
            <a:avLst/>
          </a:prstGeom>
        </p:spPr>
      </p:pic>
      <p:pic>
        <p:nvPicPr>
          <p:cNvPr id="171" name="Graphic 170">
            <a:extLst>
              <a:ext uri="{FF2B5EF4-FFF2-40B4-BE49-F238E27FC236}">
                <a16:creationId xmlns:a16="http://schemas.microsoft.com/office/drawing/2014/main" id="{78AECA97-302B-4E37-A869-5C3F7C4EE136}"/>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3639006" y="2799130"/>
            <a:ext cx="356854" cy="362801"/>
          </a:xfrm>
          <a:prstGeom prst="rect">
            <a:avLst/>
          </a:prstGeom>
        </p:spPr>
      </p:pic>
      <p:pic>
        <p:nvPicPr>
          <p:cNvPr id="173" name="Graphic 172">
            <a:extLst>
              <a:ext uri="{FF2B5EF4-FFF2-40B4-BE49-F238E27FC236}">
                <a16:creationId xmlns:a16="http://schemas.microsoft.com/office/drawing/2014/main" id="{E55AD860-079A-4C86-9633-38D05F404C47}"/>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4438178" y="2802103"/>
            <a:ext cx="356854" cy="356854"/>
          </a:xfrm>
          <a:prstGeom prst="rect">
            <a:avLst/>
          </a:prstGeom>
        </p:spPr>
      </p:pic>
      <p:pic>
        <p:nvPicPr>
          <p:cNvPr id="175" name="Graphic 174">
            <a:extLst>
              <a:ext uri="{FF2B5EF4-FFF2-40B4-BE49-F238E27FC236}">
                <a16:creationId xmlns:a16="http://schemas.microsoft.com/office/drawing/2014/main" id="{2A606106-33CC-4EAE-ACFD-CC3F35957191}"/>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5237350" y="2802103"/>
            <a:ext cx="356854" cy="356854"/>
          </a:xfrm>
          <a:prstGeom prst="rect">
            <a:avLst/>
          </a:prstGeom>
        </p:spPr>
      </p:pic>
      <p:pic>
        <p:nvPicPr>
          <p:cNvPr id="177" name="Graphic 176">
            <a:extLst>
              <a:ext uri="{FF2B5EF4-FFF2-40B4-BE49-F238E27FC236}">
                <a16:creationId xmlns:a16="http://schemas.microsoft.com/office/drawing/2014/main" id="{DE1CBEBC-E22D-4F70-984E-E27834893557}"/>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6036522" y="2802103"/>
            <a:ext cx="356854" cy="356854"/>
          </a:xfrm>
          <a:prstGeom prst="rect">
            <a:avLst/>
          </a:prstGeom>
        </p:spPr>
      </p:pic>
      <p:pic>
        <p:nvPicPr>
          <p:cNvPr id="179" name="Graphic 178">
            <a:extLst>
              <a:ext uri="{FF2B5EF4-FFF2-40B4-BE49-F238E27FC236}">
                <a16:creationId xmlns:a16="http://schemas.microsoft.com/office/drawing/2014/main" id="{E75DDE6D-6311-4F54-B5E8-2F23887A0FD1}"/>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185630" y="2813998"/>
            <a:ext cx="333064" cy="333064"/>
          </a:xfrm>
          <a:prstGeom prst="rect">
            <a:avLst/>
          </a:prstGeom>
        </p:spPr>
      </p:pic>
      <p:pic>
        <p:nvPicPr>
          <p:cNvPr id="181" name="Graphic 180">
            <a:extLst>
              <a:ext uri="{FF2B5EF4-FFF2-40B4-BE49-F238E27FC236}">
                <a16:creationId xmlns:a16="http://schemas.microsoft.com/office/drawing/2014/main" id="{604C4774-F745-4F33-A593-BC78F5EE2CDF}"/>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1476091" y="2802103"/>
            <a:ext cx="273588" cy="356854"/>
          </a:xfrm>
          <a:prstGeom prst="rect">
            <a:avLst/>
          </a:prstGeom>
        </p:spPr>
      </p:pic>
      <p:pic>
        <p:nvPicPr>
          <p:cNvPr id="183" name="Graphic 182">
            <a:extLst>
              <a:ext uri="{FF2B5EF4-FFF2-40B4-BE49-F238E27FC236}">
                <a16:creationId xmlns:a16="http://schemas.microsoft.com/office/drawing/2014/main" id="{E1CB065E-FF1A-4E16-BB6B-2EE91C3D4DC0}"/>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9961012" y="2813998"/>
            <a:ext cx="333064" cy="333064"/>
          </a:xfrm>
          <a:prstGeom prst="rect">
            <a:avLst/>
          </a:prstGeom>
        </p:spPr>
      </p:pic>
      <p:pic>
        <p:nvPicPr>
          <p:cNvPr id="185" name="Graphic 184">
            <a:extLst>
              <a:ext uri="{FF2B5EF4-FFF2-40B4-BE49-F238E27FC236}">
                <a16:creationId xmlns:a16="http://schemas.microsoft.com/office/drawing/2014/main" id="{8CB69D95-0E61-4AA6-A14B-487E4F1DC063}"/>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447522" y="3322747"/>
            <a:ext cx="356854" cy="356854"/>
          </a:xfrm>
          <a:prstGeom prst="rect">
            <a:avLst/>
          </a:prstGeom>
        </p:spPr>
      </p:pic>
      <p:pic>
        <p:nvPicPr>
          <p:cNvPr id="187" name="Graphic 186">
            <a:extLst>
              <a:ext uri="{FF2B5EF4-FFF2-40B4-BE49-F238E27FC236}">
                <a16:creationId xmlns:a16="http://schemas.microsoft.com/office/drawing/2014/main" id="{60AD9D5C-306F-4E9C-88C6-AD7013936C28}"/>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251898" y="3322747"/>
            <a:ext cx="356854" cy="356854"/>
          </a:xfrm>
          <a:prstGeom prst="rect">
            <a:avLst/>
          </a:prstGeom>
        </p:spPr>
      </p:pic>
      <p:pic>
        <p:nvPicPr>
          <p:cNvPr id="189" name="Graphic 188">
            <a:extLst>
              <a:ext uri="{FF2B5EF4-FFF2-40B4-BE49-F238E27FC236}">
                <a16:creationId xmlns:a16="http://schemas.microsoft.com/office/drawing/2014/main" id="{9B4892B4-D958-4726-90F7-B301653BE5D6}"/>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2056274" y="3322747"/>
            <a:ext cx="356854" cy="356854"/>
          </a:xfrm>
          <a:prstGeom prst="rect">
            <a:avLst/>
          </a:prstGeom>
        </p:spPr>
      </p:pic>
      <p:pic>
        <p:nvPicPr>
          <p:cNvPr id="191" name="Graphic 190">
            <a:extLst>
              <a:ext uri="{FF2B5EF4-FFF2-40B4-BE49-F238E27FC236}">
                <a16:creationId xmlns:a16="http://schemas.microsoft.com/office/drawing/2014/main" id="{85EF21B1-4C71-4B66-A5F2-294EBCFC6EB9}"/>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9951347" y="3343564"/>
            <a:ext cx="315221" cy="315221"/>
          </a:xfrm>
          <a:prstGeom prst="rect">
            <a:avLst/>
          </a:prstGeom>
        </p:spPr>
      </p:pic>
      <p:pic>
        <p:nvPicPr>
          <p:cNvPr id="193" name="Graphic 192">
            <a:extLst>
              <a:ext uri="{FF2B5EF4-FFF2-40B4-BE49-F238E27FC236}">
                <a16:creationId xmlns:a16="http://schemas.microsoft.com/office/drawing/2014/main" id="{68AAEFB3-5584-4290-B312-86C8362CB144}"/>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860650" y="3340590"/>
            <a:ext cx="356854" cy="321169"/>
          </a:xfrm>
          <a:prstGeom prst="rect">
            <a:avLst/>
          </a:prstGeom>
        </p:spPr>
      </p:pic>
      <p:pic>
        <p:nvPicPr>
          <p:cNvPr id="195" name="Graphic 194">
            <a:extLst>
              <a:ext uri="{FF2B5EF4-FFF2-40B4-BE49-F238E27FC236}">
                <a16:creationId xmlns:a16="http://schemas.microsoft.com/office/drawing/2014/main" id="{835C18F1-3873-4CDB-BA48-1434876CA003}"/>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10714090" y="3322747"/>
            <a:ext cx="291431" cy="356854"/>
          </a:xfrm>
          <a:prstGeom prst="rect">
            <a:avLst/>
          </a:prstGeom>
        </p:spPr>
      </p:pic>
      <p:pic>
        <p:nvPicPr>
          <p:cNvPr id="197" name="Graphic 196">
            <a:extLst>
              <a:ext uri="{FF2B5EF4-FFF2-40B4-BE49-F238E27FC236}">
                <a16:creationId xmlns:a16="http://schemas.microsoft.com/office/drawing/2014/main" id="{9D01C18C-BA13-48E2-B80C-7B5DF7D31714}"/>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11453043" y="3337616"/>
            <a:ext cx="291431" cy="327116"/>
          </a:xfrm>
          <a:prstGeom prst="rect">
            <a:avLst/>
          </a:prstGeom>
        </p:spPr>
      </p:pic>
      <p:pic>
        <p:nvPicPr>
          <p:cNvPr id="199" name="Graphic 198">
            <a:extLst>
              <a:ext uri="{FF2B5EF4-FFF2-40B4-BE49-F238E27FC236}">
                <a16:creationId xmlns:a16="http://schemas.microsoft.com/office/drawing/2014/main" id="{49F4D510-D1B1-40B9-81E6-799B53BE9D2B}"/>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6078154" y="3337616"/>
            <a:ext cx="339012" cy="327117"/>
          </a:xfrm>
          <a:prstGeom prst="rect">
            <a:avLst/>
          </a:prstGeom>
        </p:spPr>
      </p:pic>
      <p:pic>
        <p:nvPicPr>
          <p:cNvPr id="201" name="Graphic 200">
            <a:extLst>
              <a:ext uri="{FF2B5EF4-FFF2-40B4-BE49-F238E27FC236}">
                <a16:creationId xmlns:a16="http://schemas.microsoft.com/office/drawing/2014/main" id="{93DF6529-33CC-4F81-BF6A-6134F0BC980A}"/>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3665026" y="3322747"/>
            <a:ext cx="356854" cy="356854"/>
          </a:xfrm>
          <a:prstGeom prst="rect">
            <a:avLst/>
          </a:prstGeom>
        </p:spPr>
      </p:pic>
      <p:pic>
        <p:nvPicPr>
          <p:cNvPr id="203" name="Graphic 202">
            <a:extLst>
              <a:ext uri="{FF2B5EF4-FFF2-40B4-BE49-F238E27FC236}">
                <a16:creationId xmlns:a16="http://schemas.microsoft.com/office/drawing/2014/main" id="{0B69DF88-D9D3-434D-B8EC-691AAC35F673}"/>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4469402" y="3322747"/>
            <a:ext cx="356854" cy="356854"/>
          </a:xfrm>
          <a:prstGeom prst="rect">
            <a:avLst/>
          </a:prstGeom>
        </p:spPr>
      </p:pic>
      <p:pic>
        <p:nvPicPr>
          <p:cNvPr id="205" name="Graphic 204">
            <a:extLst>
              <a:ext uri="{FF2B5EF4-FFF2-40B4-BE49-F238E27FC236}">
                <a16:creationId xmlns:a16="http://schemas.microsoft.com/office/drawing/2014/main" id="{9BDF2EB8-D29F-4AED-9998-BA3447B5C265}"/>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6864688" y="3334642"/>
            <a:ext cx="333064" cy="333064"/>
          </a:xfrm>
          <a:prstGeom prst="rect">
            <a:avLst/>
          </a:prstGeom>
        </p:spPr>
      </p:pic>
      <p:pic>
        <p:nvPicPr>
          <p:cNvPr id="207" name="Graphic 206">
            <a:extLst>
              <a:ext uri="{FF2B5EF4-FFF2-40B4-BE49-F238E27FC236}">
                <a16:creationId xmlns:a16="http://schemas.microsoft.com/office/drawing/2014/main" id="{6C874C0E-0F6B-4F33-9208-A88076384C1C}"/>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7645274" y="3340590"/>
            <a:ext cx="321169" cy="321169"/>
          </a:xfrm>
          <a:prstGeom prst="rect">
            <a:avLst/>
          </a:prstGeom>
        </p:spPr>
      </p:pic>
      <p:pic>
        <p:nvPicPr>
          <p:cNvPr id="209" name="Graphic 208">
            <a:extLst>
              <a:ext uri="{FF2B5EF4-FFF2-40B4-BE49-F238E27FC236}">
                <a16:creationId xmlns:a16="http://schemas.microsoft.com/office/drawing/2014/main" id="{238BDFA8-484F-4F32-B381-A7EC6C2D160A}"/>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8413965" y="3340590"/>
            <a:ext cx="321169" cy="321169"/>
          </a:xfrm>
          <a:prstGeom prst="rect">
            <a:avLst/>
          </a:prstGeom>
        </p:spPr>
      </p:pic>
      <p:pic>
        <p:nvPicPr>
          <p:cNvPr id="211" name="Graphic 210">
            <a:extLst>
              <a:ext uri="{FF2B5EF4-FFF2-40B4-BE49-F238E27FC236}">
                <a16:creationId xmlns:a16="http://schemas.microsoft.com/office/drawing/2014/main" id="{30A7606B-E058-459C-B2CB-248E638F4717}"/>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182656" y="3340590"/>
            <a:ext cx="321169" cy="321169"/>
          </a:xfrm>
          <a:prstGeom prst="rect">
            <a:avLst/>
          </a:prstGeom>
        </p:spPr>
      </p:pic>
      <p:pic>
        <p:nvPicPr>
          <p:cNvPr id="213" name="Graphic 212">
            <a:extLst>
              <a:ext uri="{FF2B5EF4-FFF2-40B4-BE49-F238E27FC236}">
                <a16:creationId xmlns:a16="http://schemas.microsoft.com/office/drawing/2014/main" id="{5CD9702E-7967-4794-8F4B-4D7E475E298C}"/>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5273778" y="3322747"/>
            <a:ext cx="356854" cy="356854"/>
          </a:xfrm>
          <a:prstGeom prst="rect">
            <a:avLst/>
          </a:prstGeom>
        </p:spPr>
      </p:pic>
      <p:pic>
        <p:nvPicPr>
          <p:cNvPr id="215" name="Graphic 214">
            <a:extLst>
              <a:ext uri="{FF2B5EF4-FFF2-40B4-BE49-F238E27FC236}">
                <a16:creationId xmlns:a16="http://schemas.microsoft.com/office/drawing/2014/main" id="{82307E51-A063-4A6E-9751-6624464C35E4}"/>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445664" y="3861563"/>
            <a:ext cx="356854" cy="356854"/>
          </a:xfrm>
          <a:prstGeom prst="rect">
            <a:avLst/>
          </a:prstGeom>
        </p:spPr>
      </p:pic>
      <p:pic>
        <p:nvPicPr>
          <p:cNvPr id="217" name="Graphic 216">
            <a:extLst>
              <a:ext uri="{FF2B5EF4-FFF2-40B4-BE49-F238E27FC236}">
                <a16:creationId xmlns:a16="http://schemas.microsoft.com/office/drawing/2014/main" id="{82D8ACBE-C3A9-449A-8B22-C96C4E800269}"/>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9962878" y="3879405"/>
            <a:ext cx="297379" cy="321170"/>
          </a:xfrm>
          <a:prstGeom prst="rect">
            <a:avLst/>
          </a:prstGeom>
        </p:spPr>
      </p:pic>
      <p:pic>
        <p:nvPicPr>
          <p:cNvPr id="219" name="Graphic 218">
            <a:extLst>
              <a:ext uri="{FF2B5EF4-FFF2-40B4-BE49-F238E27FC236}">
                <a16:creationId xmlns:a16="http://schemas.microsoft.com/office/drawing/2014/main" id="{EE75DB47-52DE-45B9-BB09-93C60A3EB02C}"/>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0705921" y="3885353"/>
            <a:ext cx="297379" cy="309274"/>
          </a:xfrm>
          <a:prstGeom prst="rect">
            <a:avLst/>
          </a:prstGeom>
        </p:spPr>
      </p:pic>
      <p:pic>
        <p:nvPicPr>
          <p:cNvPr id="221" name="Graphic 220">
            <a:extLst>
              <a:ext uri="{FF2B5EF4-FFF2-40B4-BE49-F238E27FC236}">
                <a16:creationId xmlns:a16="http://schemas.microsoft.com/office/drawing/2014/main" id="{308ADD94-5965-45A8-A90B-BA5C49C79BA6}"/>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7650484" y="3864537"/>
            <a:ext cx="333064" cy="350906"/>
          </a:xfrm>
          <a:prstGeom prst="rect">
            <a:avLst/>
          </a:prstGeom>
        </p:spPr>
      </p:pic>
      <p:pic>
        <p:nvPicPr>
          <p:cNvPr id="223" name="Graphic 222">
            <a:extLst>
              <a:ext uri="{FF2B5EF4-FFF2-40B4-BE49-F238E27FC236}">
                <a16:creationId xmlns:a16="http://schemas.microsoft.com/office/drawing/2014/main" id="{0C306401-C755-4743-863A-E4D8C8CC0F4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1248182" y="3879406"/>
            <a:ext cx="356854" cy="321169"/>
          </a:xfrm>
          <a:prstGeom prst="rect">
            <a:avLst/>
          </a:prstGeom>
        </p:spPr>
      </p:pic>
      <p:pic>
        <p:nvPicPr>
          <p:cNvPr id="225" name="Graphic 224">
            <a:extLst>
              <a:ext uri="{FF2B5EF4-FFF2-40B4-BE49-F238E27FC236}">
                <a16:creationId xmlns:a16="http://schemas.microsoft.com/office/drawing/2014/main" id="{C0D8C2AB-98F4-4A30-BFEE-14222DF7B255}"/>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2050700" y="3879406"/>
            <a:ext cx="356854" cy="321169"/>
          </a:xfrm>
          <a:prstGeom prst="rect">
            <a:avLst/>
          </a:prstGeom>
        </p:spPr>
      </p:pic>
      <p:pic>
        <p:nvPicPr>
          <p:cNvPr id="227" name="Graphic 226">
            <a:extLst>
              <a:ext uri="{FF2B5EF4-FFF2-40B4-BE49-F238E27FC236}">
                <a16:creationId xmlns:a16="http://schemas.microsoft.com/office/drawing/2014/main" id="{171DCF7B-90AD-4F34-804C-90E3C71CD559}"/>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2853218" y="3879406"/>
            <a:ext cx="356854" cy="321169"/>
          </a:xfrm>
          <a:prstGeom prst="rect">
            <a:avLst/>
          </a:prstGeom>
        </p:spPr>
      </p:pic>
      <p:pic>
        <p:nvPicPr>
          <p:cNvPr id="229" name="Graphic 228">
            <a:extLst>
              <a:ext uri="{FF2B5EF4-FFF2-40B4-BE49-F238E27FC236}">
                <a16:creationId xmlns:a16="http://schemas.microsoft.com/office/drawing/2014/main" id="{0535AF95-65FB-4FE6-BFCF-53A807B86460}"/>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6859861" y="3867511"/>
            <a:ext cx="344959" cy="344959"/>
          </a:xfrm>
          <a:prstGeom prst="rect">
            <a:avLst/>
          </a:prstGeom>
        </p:spPr>
      </p:pic>
      <p:pic>
        <p:nvPicPr>
          <p:cNvPr id="231" name="Graphic 230">
            <a:extLst>
              <a:ext uri="{FF2B5EF4-FFF2-40B4-BE49-F238E27FC236}">
                <a16:creationId xmlns:a16="http://schemas.microsoft.com/office/drawing/2014/main" id="{335C1549-F96F-49BF-A90A-2DED101E423E}"/>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11448964" y="3861563"/>
            <a:ext cx="297379" cy="356855"/>
          </a:xfrm>
          <a:prstGeom prst="rect">
            <a:avLst/>
          </a:prstGeom>
        </p:spPr>
      </p:pic>
      <p:pic>
        <p:nvPicPr>
          <p:cNvPr id="233" name="Graphic 232">
            <a:extLst>
              <a:ext uri="{FF2B5EF4-FFF2-40B4-BE49-F238E27FC236}">
                <a16:creationId xmlns:a16="http://schemas.microsoft.com/office/drawing/2014/main" id="{D5F19613-A4E8-43B3-A424-F81FFC489FDC}"/>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3655736" y="3879406"/>
            <a:ext cx="356854" cy="321169"/>
          </a:xfrm>
          <a:prstGeom prst="rect">
            <a:avLst/>
          </a:prstGeom>
        </p:spPr>
      </p:pic>
      <p:pic>
        <p:nvPicPr>
          <p:cNvPr id="235" name="Graphic 234">
            <a:extLst>
              <a:ext uri="{FF2B5EF4-FFF2-40B4-BE49-F238E27FC236}">
                <a16:creationId xmlns:a16="http://schemas.microsoft.com/office/drawing/2014/main" id="{A7E8A983-9ACE-463F-B22A-26C1984D0865}"/>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6063290" y="3879406"/>
            <a:ext cx="350907" cy="321169"/>
          </a:xfrm>
          <a:prstGeom prst="rect">
            <a:avLst/>
          </a:prstGeom>
        </p:spPr>
      </p:pic>
      <p:pic>
        <p:nvPicPr>
          <p:cNvPr id="237" name="Graphic 236">
            <a:extLst>
              <a:ext uri="{FF2B5EF4-FFF2-40B4-BE49-F238E27FC236}">
                <a16:creationId xmlns:a16="http://schemas.microsoft.com/office/drawing/2014/main" id="{BFF92EB9-15C0-4349-A9FF-675872D6556E}"/>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4458254" y="3861563"/>
            <a:ext cx="356854" cy="356854"/>
          </a:xfrm>
          <a:prstGeom prst="rect">
            <a:avLst/>
          </a:prstGeom>
        </p:spPr>
      </p:pic>
      <p:pic>
        <p:nvPicPr>
          <p:cNvPr id="239" name="Graphic 238">
            <a:extLst>
              <a:ext uri="{FF2B5EF4-FFF2-40B4-BE49-F238E27FC236}">
                <a16:creationId xmlns:a16="http://schemas.microsoft.com/office/drawing/2014/main" id="{29E8795A-9EBF-4354-B1DF-93CA314DA99F}"/>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8429212" y="3891301"/>
            <a:ext cx="321169" cy="297378"/>
          </a:xfrm>
          <a:prstGeom prst="rect">
            <a:avLst/>
          </a:prstGeom>
        </p:spPr>
      </p:pic>
      <p:pic>
        <p:nvPicPr>
          <p:cNvPr id="241" name="Graphic 240">
            <a:extLst>
              <a:ext uri="{FF2B5EF4-FFF2-40B4-BE49-F238E27FC236}">
                <a16:creationId xmlns:a16="http://schemas.microsoft.com/office/drawing/2014/main" id="{4E25E10E-FC4F-41D6-9024-4881DDBCC240}"/>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5260772" y="3861563"/>
            <a:ext cx="356854" cy="356854"/>
          </a:xfrm>
          <a:prstGeom prst="rect">
            <a:avLst/>
          </a:prstGeom>
        </p:spPr>
      </p:pic>
      <p:pic>
        <p:nvPicPr>
          <p:cNvPr id="243" name="Graphic 242">
            <a:extLst>
              <a:ext uri="{FF2B5EF4-FFF2-40B4-BE49-F238E27FC236}">
                <a16:creationId xmlns:a16="http://schemas.microsoft.com/office/drawing/2014/main" id="{2A6593B1-2343-481C-A263-1E704589D376}"/>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9196045" y="3873458"/>
            <a:ext cx="321169" cy="333064"/>
          </a:xfrm>
          <a:prstGeom prst="rect">
            <a:avLst/>
          </a:prstGeom>
        </p:spPr>
      </p:pic>
      <p:pic>
        <p:nvPicPr>
          <p:cNvPr id="245" name="Graphic 244">
            <a:extLst>
              <a:ext uri="{FF2B5EF4-FFF2-40B4-BE49-F238E27FC236}">
                <a16:creationId xmlns:a16="http://schemas.microsoft.com/office/drawing/2014/main" id="{3CE30828-FCDC-4AF0-A2F1-C1DCF4BEE546}"/>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7053524" y="4332670"/>
            <a:ext cx="279536" cy="356855"/>
          </a:xfrm>
          <a:prstGeom prst="rect">
            <a:avLst/>
          </a:prstGeom>
        </p:spPr>
      </p:pic>
      <p:pic>
        <p:nvPicPr>
          <p:cNvPr id="247" name="Graphic 246">
            <a:extLst>
              <a:ext uri="{FF2B5EF4-FFF2-40B4-BE49-F238E27FC236}">
                <a16:creationId xmlns:a16="http://schemas.microsoft.com/office/drawing/2014/main" id="{409FE213-0870-463E-B67A-BC5F8D61EDBC}"/>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9337293" y="4332670"/>
            <a:ext cx="261693" cy="356854"/>
          </a:xfrm>
          <a:prstGeom prst="rect">
            <a:avLst/>
          </a:prstGeom>
        </p:spPr>
      </p:pic>
      <p:pic>
        <p:nvPicPr>
          <p:cNvPr id="249" name="Graphic 248">
            <a:extLst>
              <a:ext uri="{FF2B5EF4-FFF2-40B4-BE49-F238E27FC236}">
                <a16:creationId xmlns:a16="http://schemas.microsoft.com/office/drawing/2014/main" id="{F6B63CE8-B1F0-4CFF-948C-5DD2997833FA}"/>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487668" y="4359434"/>
            <a:ext cx="356854" cy="303326"/>
          </a:xfrm>
          <a:prstGeom prst="rect">
            <a:avLst/>
          </a:prstGeom>
        </p:spPr>
      </p:pic>
      <p:pic>
        <p:nvPicPr>
          <p:cNvPr id="251" name="Graphic 250">
            <a:extLst>
              <a:ext uri="{FF2B5EF4-FFF2-40B4-BE49-F238E27FC236}">
                <a16:creationId xmlns:a16="http://schemas.microsoft.com/office/drawing/2014/main" id="{1A7A947F-A558-46BD-A6DB-03A83CD55693}"/>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1332190" y="4332670"/>
            <a:ext cx="356854" cy="356854"/>
          </a:xfrm>
          <a:prstGeom prst="rect">
            <a:avLst/>
          </a:prstGeom>
        </p:spPr>
      </p:pic>
      <p:pic>
        <p:nvPicPr>
          <p:cNvPr id="253" name="Graphic 252">
            <a:extLst>
              <a:ext uri="{FF2B5EF4-FFF2-40B4-BE49-F238E27FC236}">
                <a16:creationId xmlns:a16="http://schemas.microsoft.com/office/drawing/2014/main" id="{65D33B52-DCAA-47AC-A4BF-CEED98EA16CB}"/>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2176712" y="4332670"/>
            <a:ext cx="356854" cy="356854"/>
          </a:xfrm>
          <a:prstGeom prst="rect">
            <a:avLst/>
          </a:prstGeom>
        </p:spPr>
      </p:pic>
      <p:pic>
        <p:nvPicPr>
          <p:cNvPr id="255" name="Graphic 254">
            <a:extLst>
              <a:ext uri="{FF2B5EF4-FFF2-40B4-BE49-F238E27FC236}">
                <a16:creationId xmlns:a16="http://schemas.microsoft.com/office/drawing/2014/main" id="{47C0268E-EC2A-4CDA-98F2-ED7F1A61EB17}"/>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7820728" y="4332670"/>
            <a:ext cx="273588" cy="356854"/>
          </a:xfrm>
          <a:prstGeom prst="rect">
            <a:avLst/>
          </a:prstGeom>
        </p:spPr>
      </p:pic>
      <p:pic>
        <p:nvPicPr>
          <p:cNvPr id="257" name="Graphic 256">
            <a:extLst>
              <a:ext uri="{FF2B5EF4-FFF2-40B4-BE49-F238E27FC236}">
                <a16:creationId xmlns:a16="http://schemas.microsoft.com/office/drawing/2014/main" id="{A79684E1-F59F-47C1-AF1E-16AABF8ED68F}"/>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10836015" y="4332671"/>
            <a:ext cx="190322" cy="356853"/>
          </a:xfrm>
          <a:prstGeom prst="rect">
            <a:avLst/>
          </a:prstGeom>
        </p:spPr>
      </p:pic>
      <p:pic>
        <p:nvPicPr>
          <p:cNvPr id="259" name="Graphic 258">
            <a:extLst>
              <a:ext uri="{FF2B5EF4-FFF2-40B4-BE49-F238E27FC236}">
                <a16:creationId xmlns:a16="http://schemas.microsoft.com/office/drawing/2014/main" id="{4BD683E9-4501-48CB-9DDE-773ABD1360AE}"/>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11514005" y="4332671"/>
            <a:ext cx="190322" cy="356853"/>
          </a:xfrm>
          <a:prstGeom prst="rect">
            <a:avLst/>
          </a:prstGeom>
        </p:spPr>
      </p:pic>
      <p:pic>
        <p:nvPicPr>
          <p:cNvPr id="261" name="Graphic 260">
            <a:extLst>
              <a:ext uri="{FF2B5EF4-FFF2-40B4-BE49-F238E27FC236}">
                <a16:creationId xmlns:a16="http://schemas.microsoft.com/office/drawing/2014/main" id="{7EBA63D0-37CD-486A-A5AA-AAACF5EBFAB9}"/>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3021234" y="4332670"/>
            <a:ext cx="356854" cy="356854"/>
          </a:xfrm>
          <a:prstGeom prst="rect">
            <a:avLst/>
          </a:prstGeom>
        </p:spPr>
      </p:pic>
      <p:pic>
        <p:nvPicPr>
          <p:cNvPr id="263" name="Graphic 262">
            <a:extLst>
              <a:ext uri="{FF2B5EF4-FFF2-40B4-BE49-F238E27FC236}">
                <a16:creationId xmlns:a16="http://schemas.microsoft.com/office/drawing/2014/main" id="{2FEFBCF5-7160-427B-95DB-2FE1CEEA391B}"/>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3865756" y="4350513"/>
            <a:ext cx="333064" cy="321169"/>
          </a:xfrm>
          <a:prstGeom prst="rect">
            <a:avLst/>
          </a:prstGeom>
        </p:spPr>
      </p:pic>
      <p:pic>
        <p:nvPicPr>
          <p:cNvPr id="265" name="Graphic 264">
            <a:extLst>
              <a:ext uri="{FF2B5EF4-FFF2-40B4-BE49-F238E27FC236}">
                <a16:creationId xmlns:a16="http://schemas.microsoft.com/office/drawing/2014/main" id="{2747B9E0-D3F3-41C9-8274-1656D4D61AEB}"/>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8581984" y="4332670"/>
            <a:ext cx="267641" cy="356854"/>
          </a:xfrm>
          <a:prstGeom prst="rect">
            <a:avLst/>
          </a:prstGeom>
        </p:spPr>
      </p:pic>
      <p:pic>
        <p:nvPicPr>
          <p:cNvPr id="267" name="Graphic 266">
            <a:extLst>
              <a:ext uri="{FF2B5EF4-FFF2-40B4-BE49-F238E27FC236}">
                <a16:creationId xmlns:a16="http://schemas.microsoft.com/office/drawing/2014/main" id="{167C65CD-0B73-4128-A2F0-653A1FE599A3}"/>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5501273" y="4344565"/>
            <a:ext cx="291431" cy="333064"/>
          </a:xfrm>
          <a:prstGeom prst="rect">
            <a:avLst/>
          </a:prstGeom>
        </p:spPr>
      </p:pic>
      <p:pic>
        <p:nvPicPr>
          <p:cNvPr id="269" name="Graphic 268">
            <a:extLst>
              <a:ext uri="{FF2B5EF4-FFF2-40B4-BE49-F238E27FC236}">
                <a16:creationId xmlns:a16="http://schemas.microsoft.com/office/drawing/2014/main" id="{E0B4DEC9-0DEC-4850-BF35-02655FE9AB18}"/>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4686488" y="4332670"/>
            <a:ext cx="327117" cy="356855"/>
          </a:xfrm>
          <a:prstGeom prst="rect">
            <a:avLst/>
          </a:prstGeom>
        </p:spPr>
      </p:pic>
      <p:pic>
        <p:nvPicPr>
          <p:cNvPr id="271" name="Graphic 270">
            <a:extLst>
              <a:ext uri="{FF2B5EF4-FFF2-40B4-BE49-F238E27FC236}">
                <a16:creationId xmlns:a16="http://schemas.microsoft.com/office/drawing/2014/main" id="{55AE01FC-DE5C-4643-A970-BA6CBE09B63C}"/>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6280372" y="4332670"/>
            <a:ext cx="285484" cy="356855"/>
          </a:xfrm>
          <a:prstGeom prst="rect">
            <a:avLst/>
          </a:prstGeom>
        </p:spPr>
      </p:pic>
      <p:pic>
        <p:nvPicPr>
          <p:cNvPr id="273" name="Graphic 272">
            <a:extLst>
              <a:ext uri="{FF2B5EF4-FFF2-40B4-BE49-F238E27FC236}">
                <a16:creationId xmlns:a16="http://schemas.microsoft.com/office/drawing/2014/main" id="{9DC331C9-730A-476F-84BA-BE115BA310B3}"/>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10086654" y="4332670"/>
            <a:ext cx="261693" cy="356854"/>
          </a:xfrm>
          <a:prstGeom prst="rect">
            <a:avLst/>
          </a:prstGeom>
        </p:spPr>
      </p:pic>
      <p:pic>
        <p:nvPicPr>
          <p:cNvPr id="275" name="Graphic 274">
            <a:extLst>
              <a:ext uri="{FF2B5EF4-FFF2-40B4-BE49-F238E27FC236}">
                <a16:creationId xmlns:a16="http://schemas.microsoft.com/office/drawing/2014/main" id="{2B15E317-18E6-4C7F-84CB-B0C2CE26D813}"/>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4853021" y="4807987"/>
            <a:ext cx="237903" cy="356855"/>
          </a:xfrm>
          <a:prstGeom prst="rect">
            <a:avLst/>
          </a:prstGeom>
        </p:spPr>
      </p:pic>
      <p:pic>
        <p:nvPicPr>
          <p:cNvPr id="277" name="Graphic 276">
            <a:extLst>
              <a:ext uri="{FF2B5EF4-FFF2-40B4-BE49-F238E27FC236}">
                <a16:creationId xmlns:a16="http://schemas.microsoft.com/office/drawing/2014/main" id="{77E5DA12-707C-4DDE-BD0B-4451FA5936D2}"/>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5620225" y="4807987"/>
            <a:ext cx="237903" cy="356855"/>
          </a:xfrm>
          <a:prstGeom prst="rect">
            <a:avLst/>
          </a:prstGeom>
        </p:spPr>
      </p:pic>
      <p:pic>
        <p:nvPicPr>
          <p:cNvPr id="279" name="Graphic 278">
            <a:extLst>
              <a:ext uri="{FF2B5EF4-FFF2-40B4-BE49-F238E27FC236}">
                <a16:creationId xmlns:a16="http://schemas.microsoft.com/office/drawing/2014/main" id="{543943C1-72C7-4FBB-BE61-1A4E58316BB4}"/>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3187766" y="4807987"/>
            <a:ext cx="309274" cy="356854"/>
          </a:xfrm>
          <a:prstGeom prst="rect">
            <a:avLst/>
          </a:prstGeom>
        </p:spPr>
      </p:pic>
      <p:pic>
        <p:nvPicPr>
          <p:cNvPr id="281" name="Graphic 280">
            <a:extLst>
              <a:ext uri="{FF2B5EF4-FFF2-40B4-BE49-F238E27FC236}">
                <a16:creationId xmlns:a16="http://schemas.microsoft.com/office/drawing/2014/main" id="{F9A8CFEA-B9E2-436D-93E3-EB6B2B2BB7B6}"/>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4026341" y="4807987"/>
            <a:ext cx="297379" cy="356855"/>
          </a:xfrm>
          <a:prstGeom prst="rect">
            <a:avLst/>
          </a:prstGeom>
        </p:spPr>
      </p:pic>
      <p:pic>
        <p:nvPicPr>
          <p:cNvPr id="283" name="Graphic 282">
            <a:extLst>
              <a:ext uri="{FF2B5EF4-FFF2-40B4-BE49-F238E27FC236}">
                <a16:creationId xmlns:a16="http://schemas.microsoft.com/office/drawing/2014/main" id="{602F8736-31CE-406D-9AF5-418BC3B08BD6}"/>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7154633" y="4807988"/>
            <a:ext cx="190322" cy="356853"/>
          </a:xfrm>
          <a:prstGeom prst="rect">
            <a:avLst/>
          </a:prstGeom>
        </p:spPr>
      </p:pic>
      <p:pic>
        <p:nvPicPr>
          <p:cNvPr id="285" name="Graphic 284">
            <a:extLst>
              <a:ext uri="{FF2B5EF4-FFF2-40B4-BE49-F238E27FC236}">
                <a16:creationId xmlns:a16="http://schemas.microsoft.com/office/drawing/2014/main" id="{BE099718-7BE6-46EB-9B5B-817389B1DB2D}"/>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7874256" y="4807988"/>
            <a:ext cx="190322" cy="356853"/>
          </a:xfrm>
          <a:prstGeom prst="rect">
            <a:avLst/>
          </a:prstGeom>
        </p:spPr>
      </p:pic>
      <p:pic>
        <p:nvPicPr>
          <p:cNvPr id="287" name="Graphic 286">
            <a:extLst>
              <a:ext uri="{FF2B5EF4-FFF2-40B4-BE49-F238E27FC236}">
                <a16:creationId xmlns:a16="http://schemas.microsoft.com/office/drawing/2014/main" id="{636EAFE8-57F6-4D1A-8755-FCD15BA35EAA}"/>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8593879" y="4807988"/>
            <a:ext cx="190322" cy="356853"/>
          </a:xfrm>
          <a:prstGeom prst="rect">
            <a:avLst/>
          </a:prstGeom>
        </p:spPr>
      </p:pic>
      <p:pic>
        <p:nvPicPr>
          <p:cNvPr id="289" name="Graphic 288">
            <a:extLst>
              <a:ext uri="{FF2B5EF4-FFF2-40B4-BE49-F238E27FC236}">
                <a16:creationId xmlns:a16="http://schemas.microsoft.com/office/drawing/2014/main" id="{4394CE9B-0703-4ADD-9EBB-356B500652BF}"/>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9313502" y="4807988"/>
            <a:ext cx="190322" cy="356853"/>
          </a:xfrm>
          <a:prstGeom prst="rect">
            <a:avLst/>
          </a:prstGeom>
        </p:spPr>
      </p:pic>
      <p:pic>
        <p:nvPicPr>
          <p:cNvPr id="291" name="Graphic 290">
            <a:extLst>
              <a:ext uri="{FF2B5EF4-FFF2-40B4-BE49-F238E27FC236}">
                <a16:creationId xmlns:a16="http://schemas.microsoft.com/office/drawing/2014/main" id="{CA03FD11-7CD9-4E88-93AB-6806E40AF567}"/>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10033125" y="4807988"/>
            <a:ext cx="190322" cy="356853"/>
          </a:xfrm>
          <a:prstGeom prst="rect">
            <a:avLst/>
          </a:prstGeom>
        </p:spPr>
      </p:pic>
      <p:pic>
        <p:nvPicPr>
          <p:cNvPr id="293" name="Graphic 292">
            <a:extLst>
              <a:ext uri="{FF2B5EF4-FFF2-40B4-BE49-F238E27FC236}">
                <a16:creationId xmlns:a16="http://schemas.microsoft.com/office/drawing/2014/main" id="{3B7C8979-082F-45E5-AEA6-97B71ECE0500}"/>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10752748" y="4807988"/>
            <a:ext cx="190322" cy="356853"/>
          </a:xfrm>
          <a:prstGeom prst="rect">
            <a:avLst/>
          </a:prstGeom>
        </p:spPr>
      </p:pic>
      <p:pic>
        <p:nvPicPr>
          <p:cNvPr id="295" name="Graphic 294">
            <a:extLst>
              <a:ext uri="{FF2B5EF4-FFF2-40B4-BE49-F238E27FC236}">
                <a16:creationId xmlns:a16="http://schemas.microsoft.com/office/drawing/2014/main" id="{28877F09-A82A-475F-A89C-BA112839B793}"/>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11472371" y="4807988"/>
            <a:ext cx="190322" cy="356853"/>
          </a:xfrm>
          <a:prstGeom prst="rect">
            <a:avLst/>
          </a:prstGeom>
        </p:spPr>
      </p:pic>
      <p:pic>
        <p:nvPicPr>
          <p:cNvPr id="297" name="Graphic 296">
            <a:extLst>
              <a:ext uri="{FF2B5EF4-FFF2-40B4-BE49-F238E27FC236}">
                <a16:creationId xmlns:a16="http://schemas.microsoft.com/office/drawing/2014/main" id="{0B5B382F-77AF-4BE6-A0EC-4840182C9C5B}"/>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529301" y="4855568"/>
            <a:ext cx="356854" cy="261693"/>
          </a:xfrm>
          <a:prstGeom prst="rect">
            <a:avLst/>
          </a:prstGeom>
        </p:spPr>
      </p:pic>
      <p:pic>
        <p:nvPicPr>
          <p:cNvPr id="299" name="Graphic 298">
            <a:extLst>
              <a:ext uri="{FF2B5EF4-FFF2-40B4-BE49-F238E27FC236}">
                <a16:creationId xmlns:a16="http://schemas.microsoft.com/office/drawing/2014/main" id="{6465E8AE-C6E6-4D02-B46D-8B5F2376BC77}"/>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1415456" y="4855568"/>
            <a:ext cx="356854" cy="261693"/>
          </a:xfrm>
          <a:prstGeom prst="rect">
            <a:avLst/>
          </a:prstGeom>
        </p:spPr>
      </p:pic>
      <p:pic>
        <p:nvPicPr>
          <p:cNvPr id="301" name="Graphic 300">
            <a:extLst>
              <a:ext uri="{FF2B5EF4-FFF2-40B4-BE49-F238E27FC236}">
                <a16:creationId xmlns:a16="http://schemas.microsoft.com/office/drawing/2014/main" id="{55725117-8CA4-4391-88A7-2E19BDEA8B08}"/>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2301611" y="4831777"/>
            <a:ext cx="356854" cy="309274"/>
          </a:xfrm>
          <a:prstGeom prst="rect">
            <a:avLst/>
          </a:prstGeom>
        </p:spPr>
      </p:pic>
      <p:pic>
        <p:nvPicPr>
          <p:cNvPr id="303" name="Graphic 302">
            <a:extLst>
              <a:ext uri="{FF2B5EF4-FFF2-40B4-BE49-F238E27FC236}">
                <a16:creationId xmlns:a16="http://schemas.microsoft.com/office/drawing/2014/main" id="{E3FBDFF2-46DA-434A-A009-BBDAC44FD100}"/>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6387429" y="4807987"/>
            <a:ext cx="237903" cy="356855"/>
          </a:xfrm>
          <a:prstGeom prst="rect">
            <a:avLst/>
          </a:prstGeom>
        </p:spPr>
      </p:pic>
      <p:pic>
        <p:nvPicPr>
          <p:cNvPr id="305" name="Graphic 304">
            <a:extLst>
              <a:ext uri="{FF2B5EF4-FFF2-40B4-BE49-F238E27FC236}">
                <a16:creationId xmlns:a16="http://schemas.microsoft.com/office/drawing/2014/main" id="{7C20A697-E93D-4C23-9194-12E92639203C}"/>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6882158" y="5315375"/>
            <a:ext cx="333064" cy="321169"/>
          </a:xfrm>
          <a:prstGeom prst="rect">
            <a:avLst/>
          </a:prstGeom>
        </p:spPr>
      </p:pic>
      <p:pic>
        <p:nvPicPr>
          <p:cNvPr id="307" name="Graphic 306">
            <a:extLst>
              <a:ext uri="{FF2B5EF4-FFF2-40B4-BE49-F238E27FC236}">
                <a16:creationId xmlns:a16="http://schemas.microsoft.com/office/drawing/2014/main" id="{B927D525-81AE-4826-8A5B-6EB1808D537F}"/>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9973278" y="5330243"/>
            <a:ext cx="297379" cy="291432"/>
          </a:xfrm>
          <a:prstGeom prst="rect">
            <a:avLst/>
          </a:prstGeom>
        </p:spPr>
      </p:pic>
      <p:pic>
        <p:nvPicPr>
          <p:cNvPr id="309" name="Graphic 308">
            <a:extLst>
              <a:ext uri="{FF2B5EF4-FFF2-40B4-BE49-F238E27FC236}">
                <a16:creationId xmlns:a16="http://schemas.microsoft.com/office/drawing/2014/main" id="{E385DF7D-6F69-4D95-955C-8FB791B379AD}"/>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9213880" y="5330243"/>
            <a:ext cx="309274" cy="291432"/>
          </a:xfrm>
          <a:prstGeom prst="rect">
            <a:avLst/>
          </a:prstGeom>
        </p:spPr>
      </p:pic>
      <p:pic>
        <p:nvPicPr>
          <p:cNvPr id="311" name="Graphic 310">
            <a:extLst>
              <a:ext uri="{FF2B5EF4-FFF2-40B4-BE49-F238E27FC236}">
                <a16:creationId xmlns:a16="http://schemas.microsoft.com/office/drawing/2014/main" id="{F0457AD3-34C6-4B6B-88CC-FDB4854B9DE4}"/>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10720781" y="5297532"/>
            <a:ext cx="297379" cy="356855"/>
          </a:xfrm>
          <a:prstGeom prst="rect">
            <a:avLst/>
          </a:prstGeom>
        </p:spPr>
      </p:pic>
      <p:pic>
        <p:nvPicPr>
          <p:cNvPr id="313" name="Graphic 312">
            <a:extLst>
              <a:ext uri="{FF2B5EF4-FFF2-40B4-BE49-F238E27FC236}">
                <a16:creationId xmlns:a16="http://schemas.microsoft.com/office/drawing/2014/main" id="{DDF20033-108E-4A7C-9457-3DB7C8D6554D}"/>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11468284" y="5297532"/>
            <a:ext cx="273588" cy="356854"/>
          </a:xfrm>
          <a:prstGeom prst="rect">
            <a:avLst/>
          </a:prstGeom>
        </p:spPr>
      </p:pic>
      <p:pic>
        <p:nvPicPr>
          <p:cNvPr id="315" name="Graphic 314">
            <a:extLst>
              <a:ext uri="{FF2B5EF4-FFF2-40B4-BE49-F238E27FC236}">
                <a16:creationId xmlns:a16="http://schemas.microsoft.com/office/drawing/2014/main" id="{3169FE76-6E72-43D4-8CF1-330E625A4EDE}"/>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450124" y="5333218"/>
            <a:ext cx="356854" cy="285483"/>
          </a:xfrm>
          <a:prstGeom prst="rect">
            <a:avLst/>
          </a:prstGeom>
        </p:spPr>
      </p:pic>
      <p:pic>
        <p:nvPicPr>
          <p:cNvPr id="317" name="Graphic 316">
            <a:extLst>
              <a:ext uri="{FF2B5EF4-FFF2-40B4-BE49-F238E27FC236}">
                <a16:creationId xmlns:a16="http://schemas.microsoft.com/office/drawing/2014/main" id="{63A84209-27F5-4664-9107-A5A80F141F08}"/>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1257102" y="5297532"/>
            <a:ext cx="356854" cy="356854"/>
          </a:xfrm>
          <a:prstGeom prst="rect">
            <a:avLst/>
          </a:prstGeom>
        </p:spPr>
      </p:pic>
      <p:pic>
        <p:nvPicPr>
          <p:cNvPr id="319" name="Graphic 318">
            <a:extLst>
              <a:ext uri="{FF2B5EF4-FFF2-40B4-BE49-F238E27FC236}">
                <a16:creationId xmlns:a16="http://schemas.microsoft.com/office/drawing/2014/main" id="{26122FEC-DB93-4975-B5A7-43E76787A641}"/>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5291992" y="5303480"/>
            <a:ext cx="344959" cy="344959"/>
          </a:xfrm>
          <a:prstGeom prst="rect">
            <a:avLst/>
          </a:prstGeom>
        </p:spPr>
      </p:pic>
      <p:pic>
        <p:nvPicPr>
          <p:cNvPr id="321" name="Graphic 320">
            <a:extLst>
              <a:ext uri="{FF2B5EF4-FFF2-40B4-BE49-F238E27FC236}">
                <a16:creationId xmlns:a16="http://schemas.microsoft.com/office/drawing/2014/main" id="{669606C8-304A-4A6B-8E51-F96F81F59EED}"/>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6087075" y="5303480"/>
            <a:ext cx="344959" cy="344959"/>
          </a:xfrm>
          <a:prstGeom prst="rect">
            <a:avLst/>
          </a:prstGeom>
        </p:spPr>
      </p:pic>
      <p:pic>
        <p:nvPicPr>
          <p:cNvPr id="323" name="Graphic 322">
            <a:extLst>
              <a:ext uri="{FF2B5EF4-FFF2-40B4-BE49-F238E27FC236}">
                <a16:creationId xmlns:a16="http://schemas.microsoft.com/office/drawing/2014/main" id="{A5D71BEC-092D-4CBB-880A-82E49B44D8A5}"/>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2064080" y="5297532"/>
            <a:ext cx="356854" cy="356854"/>
          </a:xfrm>
          <a:prstGeom prst="rect">
            <a:avLst/>
          </a:prstGeom>
        </p:spPr>
      </p:pic>
      <p:pic>
        <p:nvPicPr>
          <p:cNvPr id="325" name="Graphic 324">
            <a:extLst>
              <a:ext uri="{FF2B5EF4-FFF2-40B4-BE49-F238E27FC236}">
                <a16:creationId xmlns:a16="http://schemas.microsoft.com/office/drawing/2014/main" id="{257C0931-ABA2-4139-90FE-1D7A7DA3049B}"/>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2871058" y="5297532"/>
            <a:ext cx="356854" cy="356854"/>
          </a:xfrm>
          <a:prstGeom prst="rect">
            <a:avLst/>
          </a:prstGeom>
        </p:spPr>
      </p:pic>
      <p:pic>
        <p:nvPicPr>
          <p:cNvPr id="327" name="Graphic 326">
            <a:extLst>
              <a:ext uri="{FF2B5EF4-FFF2-40B4-BE49-F238E27FC236}">
                <a16:creationId xmlns:a16="http://schemas.microsoft.com/office/drawing/2014/main" id="{55E6FB73-598F-4A3D-BBB0-7DDFD7DCF9ED}"/>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3678036" y="5297532"/>
            <a:ext cx="356854" cy="356854"/>
          </a:xfrm>
          <a:prstGeom prst="rect">
            <a:avLst/>
          </a:prstGeom>
        </p:spPr>
      </p:pic>
      <p:pic>
        <p:nvPicPr>
          <p:cNvPr id="329" name="Graphic 328">
            <a:extLst>
              <a:ext uri="{FF2B5EF4-FFF2-40B4-BE49-F238E27FC236}">
                <a16:creationId xmlns:a16="http://schemas.microsoft.com/office/drawing/2014/main" id="{5F6A48E7-893A-4B0E-8DB6-FC6FBE304B6B}"/>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4485014" y="5324296"/>
            <a:ext cx="356854" cy="303326"/>
          </a:xfrm>
          <a:prstGeom prst="rect">
            <a:avLst/>
          </a:prstGeom>
        </p:spPr>
      </p:pic>
      <p:pic>
        <p:nvPicPr>
          <p:cNvPr id="331" name="Graphic 330">
            <a:extLst>
              <a:ext uri="{FF2B5EF4-FFF2-40B4-BE49-F238E27FC236}">
                <a16:creationId xmlns:a16="http://schemas.microsoft.com/office/drawing/2014/main" id="{3279DECA-2520-4DA5-8A3C-58906BBA00DF}"/>
              </a:ext>
            </a:extLst>
          </p:cNvPr>
          <p:cNvPicPr>
            <a:picLocks noChangeAspect="1"/>
          </p:cNvPicPr>
          <p:nvPr/>
        </p:nvPicPr>
        <p:blipFill>
          <a:blip r:embed="rId326">
            <a:extLst>
              <a:ext uri="{28A0092B-C50C-407E-A947-70E740481C1C}">
                <a14:useLocalDpi xmlns:a14="http://schemas.microsoft.com/office/drawing/2010/main" val="0"/>
              </a:ext>
              <a:ext uri="{96DAC541-7B7A-43D3-8B79-37D633B846F1}">
                <asvg:svgBlip xmlns:asvg="http://schemas.microsoft.com/office/drawing/2016/SVG/main" r:embed="rId327"/>
              </a:ext>
            </a:extLst>
          </a:blip>
          <a:stretch>
            <a:fillRect/>
          </a:stretch>
        </p:blipFill>
        <p:spPr>
          <a:xfrm>
            <a:off x="8442587" y="5321322"/>
            <a:ext cx="321169" cy="309274"/>
          </a:xfrm>
          <a:prstGeom prst="rect">
            <a:avLst/>
          </a:prstGeom>
        </p:spPr>
      </p:pic>
      <p:pic>
        <p:nvPicPr>
          <p:cNvPr id="333" name="Graphic 332">
            <a:extLst>
              <a:ext uri="{FF2B5EF4-FFF2-40B4-BE49-F238E27FC236}">
                <a16:creationId xmlns:a16="http://schemas.microsoft.com/office/drawing/2014/main" id="{76FB9939-EB52-4E32-A68C-0257C9C3E611}"/>
              </a:ext>
            </a:extLst>
          </p:cNvPr>
          <p:cNvPicPr>
            <a:picLocks noChangeAspect="1"/>
          </p:cNvPicPr>
          <p:nvPr/>
        </p:nvPicPr>
        <p:blipFill>
          <a:blip r:embed="rId328">
            <a:extLst>
              <a:ext uri="{28A0092B-C50C-407E-A947-70E740481C1C}">
                <a14:useLocalDpi xmlns:a14="http://schemas.microsoft.com/office/drawing/2010/main" val="0"/>
              </a:ext>
              <a:ext uri="{96DAC541-7B7A-43D3-8B79-37D633B846F1}">
                <asvg:svgBlip xmlns:asvg="http://schemas.microsoft.com/office/drawing/2016/SVG/main" r:embed="rId329"/>
              </a:ext>
            </a:extLst>
          </a:blip>
          <a:stretch>
            <a:fillRect/>
          </a:stretch>
        </p:blipFill>
        <p:spPr>
          <a:xfrm>
            <a:off x="7665346" y="5324296"/>
            <a:ext cx="327117" cy="303326"/>
          </a:xfrm>
          <a:prstGeom prst="rect">
            <a:avLst/>
          </a:prstGeom>
        </p:spPr>
      </p:pic>
      <p:pic>
        <p:nvPicPr>
          <p:cNvPr id="335" name="Graphic 334">
            <a:extLst>
              <a:ext uri="{FF2B5EF4-FFF2-40B4-BE49-F238E27FC236}">
                <a16:creationId xmlns:a16="http://schemas.microsoft.com/office/drawing/2014/main" id="{F8245534-8ECC-4B6C-807A-C17F757450E6}"/>
              </a:ext>
            </a:extLst>
          </p:cNvPr>
          <p:cNvPicPr>
            <a:picLocks noChangeAspect="1"/>
          </p:cNvPicPr>
          <p:nvPr/>
        </p:nvPicPr>
        <p:blipFill>
          <a:blip r:embed="rId330">
            <a:extLst>
              <a:ext uri="{28A0092B-C50C-407E-A947-70E740481C1C}">
                <a14:useLocalDpi xmlns:a14="http://schemas.microsoft.com/office/drawing/2010/main" val="0"/>
              </a:ext>
              <a:ext uri="{96DAC541-7B7A-43D3-8B79-37D633B846F1}">
                <asvg:svgBlip xmlns:asvg="http://schemas.microsoft.com/office/drawing/2016/SVG/main" r:embed="rId331"/>
              </a:ext>
            </a:extLst>
          </a:blip>
          <a:stretch>
            <a:fillRect/>
          </a:stretch>
        </p:blipFill>
        <p:spPr>
          <a:xfrm>
            <a:off x="1243720" y="5789012"/>
            <a:ext cx="356854" cy="356854"/>
          </a:xfrm>
          <a:prstGeom prst="rect">
            <a:avLst/>
          </a:prstGeom>
        </p:spPr>
      </p:pic>
      <p:pic>
        <p:nvPicPr>
          <p:cNvPr id="337" name="Graphic 336">
            <a:extLst>
              <a:ext uri="{FF2B5EF4-FFF2-40B4-BE49-F238E27FC236}">
                <a16:creationId xmlns:a16="http://schemas.microsoft.com/office/drawing/2014/main" id="{8212CDDB-2733-4DFA-94C0-B3A352A433C9}"/>
              </a:ext>
            </a:extLst>
          </p:cNvPr>
          <p:cNvPicPr>
            <a:picLocks noChangeAspect="1"/>
          </p:cNvPicPr>
          <p:nvPr/>
        </p:nvPicPr>
        <p:blipFill>
          <a:blip r:embed="rId332">
            <a:extLst>
              <a:ext uri="{28A0092B-C50C-407E-A947-70E740481C1C}">
                <a14:useLocalDpi xmlns:a14="http://schemas.microsoft.com/office/drawing/2010/main" val="0"/>
              </a:ext>
              <a:ext uri="{96DAC541-7B7A-43D3-8B79-37D633B846F1}">
                <asvg:svgBlip xmlns:asvg="http://schemas.microsoft.com/office/drawing/2016/SVG/main" r:embed="rId333"/>
              </a:ext>
            </a:extLst>
          </a:blip>
          <a:stretch>
            <a:fillRect/>
          </a:stretch>
        </p:blipFill>
        <p:spPr>
          <a:xfrm>
            <a:off x="2041033" y="5794960"/>
            <a:ext cx="356854" cy="344959"/>
          </a:xfrm>
          <a:prstGeom prst="rect">
            <a:avLst/>
          </a:prstGeom>
        </p:spPr>
      </p:pic>
      <p:pic>
        <p:nvPicPr>
          <p:cNvPr id="339" name="Graphic 338">
            <a:extLst>
              <a:ext uri="{FF2B5EF4-FFF2-40B4-BE49-F238E27FC236}">
                <a16:creationId xmlns:a16="http://schemas.microsoft.com/office/drawing/2014/main" id="{4F29E50D-559F-45B6-920A-43846339CF09}"/>
              </a:ext>
            </a:extLst>
          </p:cNvPr>
          <p:cNvPicPr>
            <a:picLocks noChangeAspect="1"/>
          </p:cNvPicPr>
          <p:nvPr/>
        </p:nvPicPr>
        <p:blipFill>
          <a:blip r:embed="rId334">
            <a:extLst>
              <a:ext uri="{28A0092B-C50C-407E-A947-70E740481C1C}">
                <a14:useLocalDpi xmlns:a14="http://schemas.microsoft.com/office/drawing/2010/main" val="0"/>
              </a:ext>
              <a:ext uri="{96DAC541-7B7A-43D3-8B79-37D633B846F1}">
                <asvg:svgBlip xmlns:asvg="http://schemas.microsoft.com/office/drawing/2016/SVG/main" r:embed="rId335"/>
              </a:ext>
            </a:extLst>
          </a:blip>
          <a:stretch>
            <a:fillRect/>
          </a:stretch>
        </p:blipFill>
        <p:spPr>
          <a:xfrm>
            <a:off x="2838346" y="5794960"/>
            <a:ext cx="356854" cy="344959"/>
          </a:xfrm>
          <a:prstGeom prst="rect">
            <a:avLst/>
          </a:prstGeom>
        </p:spPr>
      </p:pic>
      <p:pic>
        <p:nvPicPr>
          <p:cNvPr id="341" name="Graphic 340">
            <a:extLst>
              <a:ext uri="{FF2B5EF4-FFF2-40B4-BE49-F238E27FC236}">
                <a16:creationId xmlns:a16="http://schemas.microsoft.com/office/drawing/2014/main" id="{7DD9C549-84BF-408E-AAA6-8B006FC4B913}"/>
              </a:ext>
            </a:extLst>
          </p:cNvPr>
          <p:cNvPicPr>
            <a:picLocks noChangeAspect="1"/>
          </p:cNvPicPr>
          <p:nvPr/>
        </p:nvPicPr>
        <p:blipFill>
          <a:blip r:embed="rId336">
            <a:extLst>
              <a:ext uri="{28A0092B-C50C-407E-A947-70E740481C1C}">
                <a14:useLocalDpi xmlns:a14="http://schemas.microsoft.com/office/drawing/2010/main" val="0"/>
              </a:ext>
              <a:ext uri="{96DAC541-7B7A-43D3-8B79-37D633B846F1}">
                <asvg:svgBlip xmlns:asvg="http://schemas.microsoft.com/office/drawing/2016/SVG/main" r:embed="rId337"/>
              </a:ext>
            </a:extLst>
          </a:blip>
          <a:stretch>
            <a:fillRect/>
          </a:stretch>
        </p:blipFill>
        <p:spPr>
          <a:xfrm>
            <a:off x="9216850" y="5821723"/>
            <a:ext cx="309274" cy="291432"/>
          </a:xfrm>
          <a:prstGeom prst="rect">
            <a:avLst/>
          </a:prstGeom>
        </p:spPr>
      </p:pic>
      <p:pic>
        <p:nvPicPr>
          <p:cNvPr id="343" name="Graphic 342">
            <a:extLst>
              <a:ext uri="{FF2B5EF4-FFF2-40B4-BE49-F238E27FC236}">
                <a16:creationId xmlns:a16="http://schemas.microsoft.com/office/drawing/2014/main" id="{FA04DEED-538F-4A10-A863-6A1DAB999EBA}"/>
              </a:ext>
            </a:extLst>
          </p:cNvPr>
          <p:cNvPicPr>
            <a:picLocks noChangeAspect="1"/>
          </p:cNvPicPr>
          <p:nvPr/>
        </p:nvPicPr>
        <p:blipFill>
          <a:blip r:embed="rId338">
            <a:extLst>
              <a:ext uri="{28A0092B-C50C-407E-A947-70E740481C1C}">
                <a14:useLocalDpi xmlns:a14="http://schemas.microsoft.com/office/drawing/2010/main" val="0"/>
              </a:ext>
              <a:ext uri="{96DAC541-7B7A-43D3-8B79-37D633B846F1}">
                <asvg:svgBlip xmlns:asvg="http://schemas.microsoft.com/office/drawing/2016/SVG/main" r:embed="rId339"/>
              </a:ext>
            </a:extLst>
          </a:blip>
          <a:stretch>
            <a:fillRect/>
          </a:stretch>
        </p:blipFill>
        <p:spPr>
          <a:xfrm>
            <a:off x="9966583" y="5821723"/>
            <a:ext cx="309274" cy="291432"/>
          </a:xfrm>
          <a:prstGeom prst="rect">
            <a:avLst/>
          </a:prstGeom>
        </p:spPr>
      </p:pic>
      <p:pic>
        <p:nvPicPr>
          <p:cNvPr id="345" name="Graphic 344">
            <a:extLst>
              <a:ext uri="{FF2B5EF4-FFF2-40B4-BE49-F238E27FC236}">
                <a16:creationId xmlns:a16="http://schemas.microsoft.com/office/drawing/2014/main" id="{F05C5614-9A6F-48C8-92FD-4FB1870C8E70}"/>
              </a:ext>
            </a:extLst>
          </p:cNvPr>
          <p:cNvPicPr>
            <a:picLocks noChangeAspect="1"/>
          </p:cNvPicPr>
          <p:nvPr/>
        </p:nvPicPr>
        <p:blipFill>
          <a:blip r:embed="rId340">
            <a:extLst>
              <a:ext uri="{28A0092B-C50C-407E-A947-70E740481C1C}">
                <a14:useLocalDpi xmlns:a14="http://schemas.microsoft.com/office/drawing/2010/main" val="0"/>
              </a:ext>
              <a:ext uri="{96DAC541-7B7A-43D3-8B79-37D633B846F1}">
                <asvg:svgBlip xmlns:asvg="http://schemas.microsoft.com/office/drawing/2016/SVG/main" r:embed="rId341"/>
              </a:ext>
            </a:extLst>
          </a:blip>
          <a:stretch>
            <a:fillRect/>
          </a:stretch>
        </p:blipFill>
        <p:spPr>
          <a:xfrm>
            <a:off x="3635659" y="5821724"/>
            <a:ext cx="356854" cy="291430"/>
          </a:xfrm>
          <a:prstGeom prst="rect">
            <a:avLst/>
          </a:prstGeom>
        </p:spPr>
      </p:pic>
      <p:pic>
        <p:nvPicPr>
          <p:cNvPr id="347" name="Graphic 346">
            <a:extLst>
              <a:ext uri="{FF2B5EF4-FFF2-40B4-BE49-F238E27FC236}">
                <a16:creationId xmlns:a16="http://schemas.microsoft.com/office/drawing/2014/main" id="{9E2AE87A-96B8-4671-899C-592927D18F3E}"/>
              </a:ext>
            </a:extLst>
          </p:cNvPr>
          <p:cNvPicPr>
            <a:picLocks noChangeAspect="1"/>
          </p:cNvPicPr>
          <p:nvPr/>
        </p:nvPicPr>
        <p:blipFill>
          <a:blip r:embed="rId342">
            <a:extLst>
              <a:ext uri="{28A0092B-C50C-407E-A947-70E740481C1C}">
                <a14:useLocalDpi xmlns:a14="http://schemas.microsoft.com/office/drawing/2010/main" val="0"/>
              </a:ext>
              <a:ext uri="{96DAC541-7B7A-43D3-8B79-37D633B846F1}">
                <asvg:svgBlip xmlns:asvg="http://schemas.microsoft.com/office/drawing/2016/SVG/main" r:embed="rId343"/>
              </a:ext>
            </a:extLst>
          </a:blip>
          <a:stretch>
            <a:fillRect/>
          </a:stretch>
        </p:blipFill>
        <p:spPr>
          <a:xfrm>
            <a:off x="4432972" y="5797933"/>
            <a:ext cx="356854" cy="339012"/>
          </a:xfrm>
          <a:prstGeom prst="rect">
            <a:avLst/>
          </a:prstGeom>
        </p:spPr>
      </p:pic>
      <p:pic>
        <p:nvPicPr>
          <p:cNvPr id="349" name="Graphic 348">
            <a:extLst>
              <a:ext uri="{FF2B5EF4-FFF2-40B4-BE49-F238E27FC236}">
                <a16:creationId xmlns:a16="http://schemas.microsoft.com/office/drawing/2014/main" id="{D1D97D0A-011F-43F6-B555-13C7D091E0F3}"/>
              </a:ext>
            </a:extLst>
          </p:cNvPr>
          <p:cNvPicPr>
            <a:picLocks noChangeAspect="1"/>
          </p:cNvPicPr>
          <p:nvPr/>
        </p:nvPicPr>
        <p:blipFill>
          <a:blip r:embed="rId344">
            <a:extLst>
              <a:ext uri="{28A0092B-C50C-407E-A947-70E740481C1C}">
                <a14:useLocalDpi xmlns:a14="http://schemas.microsoft.com/office/drawing/2010/main" val="0"/>
              </a:ext>
              <a:ext uri="{96DAC541-7B7A-43D3-8B79-37D633B846F1}">
                <asvg:svgBlip xmlns:asvg="http://schemas.microsoft.com/office/drawing/2016/SVG/main" r:embed="rId345"/>
              </a:ext>
            </a:extLst>
          </a:blip>
          <a:stretch>
            <a:fillRect/>
          </a:stretch>
        </p:blipFill>
        <p:spPr>
          <a:xfrm>
            <a:off x="5230285" y="5818750"/>
            <a:ext cx="356854" cy="297379"/>
          </a:xfrm>
          <a:prstGeom prst="rect">
            <a:avLst/>
          </a:prstGeom>
        </p:spPr>
      </p:pic>
      <p:pic>
        <p:nvPicPr>
          <p:cNvPr id="351" name="Graphic 350">
            <a:extLst>
              <a:ext uri="{FF2B5EF4-FFF2-40B4-BE49-F238E27FC236}">
                <a16:creationId xmlns:a16="http://schemas.microsoft.com/office/drawing/2014/main" id="{0941FA8C-39E3-41F7-9E0A-38AEBECA7CE8}"/>
              </a:ext>
            </a:extLst>
          </p:cNvPr>
          <p:cNvPicPr>
            <a:picLocks noChangeAspect="1"/>
          </p:cNvPicPr>
          <p:nvPr/>
        </p:nvPicPr>
        <p:blipFill>
          <a:blip r:embed="rId346">
            <a:extLst>
              <a:ext uri="{28A0092B-C50C-407E-A947-70E740481C1C}">
                <a14:useLocalDpi xmlns:a14="http://schemas.microsoft.com/office/drawing/2010/main" val="0"/>
              </a:ext>
              <a:ext uri="{96DAC541-7B7A-43D3-8B79-37D633B846F1}">
                <asvg:svgBlip xmlns:asvg="http://schemas.microsoft.com/office/drawing/2016/SVG/main" r:embed="rId347"/>
              </a:ext>
            </a:extLst>
          </a:blip>
          <a:stretch>
            <a:fillRect/>
          </a:stretch>
        </p:blipFill>
        <p:spPr>
          <a:xfrm>
            <a:off x="440459" y="5815776"/>
            <a:ext cx="362802" cy="303326"/>
          </a:xfrm>
          <a:prstGeom prst="rect">
            <a:avLst/>
          </a:prstGeom>
        </p:spPr>
      </p:pic>
      <p:pic>
        <p:nvPicPr>
          <p:cNvPr id="353" name="Graphic 352">
            <a:extLst>
              <a:ext uri="{FF2B5EF4-FFF2-40B4-BE49-F238E27FC236}">
                <a16:creationId xmlns:a16="http://schemas.microsoft.com/office/drawing/2014/main" id="{CC217810-5659-4BE0-A9EC-BA0BF399E629}"/>
              </a:ext>
            </a:extLst>
          </p:cNvPr>
          <p:cNvPicPr>
            <a:picLocks noChangeAspect="1"/>
          </p:cNvPicPr>
          <p:nvPr/>
        </p:nvPicPr>
        <p:blipFill>
          <a:blip r:embed="rId348">
            <a:extLst>
              <a:ext uri="{28A0092B-C50C-407E-A947-70E740481C1C}">
                <a14:useLocalDpi xmlns:a14="http://schemas.microsoft.com/office/drawing/2010/main" val="0"/>
              </a:ext>
              <a:ext uri="{96DAC541-7B7A-43D3-8B79-37D633B846F1}">
                <asvg:svgBlip xmlns:asvg="http://schemas.microsoft.com/office/drawing/2016/SVG/main" r:embed="rId349"/>
              </a:ext>
            </a:extLst>
          </a:blip>
          <a:stretch>
            <a:fillRect/>
          </a:stretch>
        </p:blipFill>
        <p:spPr>
          <a:xfrm>
            <a:off x="6027598" y="5809829"/>
            <a:ext cx="356854" cy="315221"/>
          </a:xfrm>
          <a:prstGeom prst="rect">
            <a:avLst/>
          </a:prstGeom>
        </p:spPr>
      </p:pic>
      <p:pic>
        <p:nvPicPr>
          <p:cNvPr id="355" name="Graphic 354">
            <a:extLst>
              <a:ext uri="{FF2B5EF4-FFF2-40B4-BE49-F238E27FC236}">
                <a16:creationId xmlns:a16="http://schemas.microsoft.com/office/drawing/2014/main" id="{7DC73577-172B-475E-81CD-42636357F6B9}"/>
              </a:ext>
            </a:extLst>
          </p:cNvPr>
          <p:cNvPicPr>
            <a:picLocks noChangeAspect="1"/>
          </p:cNvPicPr>
          <p:nvPr/>
        </p:nvPicPr>
        <p:blipFill>
          <a:blip r:embed="rId350">
            <a:extLst>
              <a:ext uri="{28A0092B-C50C-407E-A947-70E740481C1C}">
                <a14:useLocalDpi xmlns:a14="http://schemas.microsoft.com/office/drawing/2010/main" val="0"/>
              </a:ext>
              <a:ext uri="{96DAC541-7B7A-43D3-8B79-37D633B846F1}">
                <asvg:svgBlip xmlns:asvg="http://schemas.microsoft.com/office/drawing/2016/SVG/main" r:embed="rId351"/>
              </a:ext>
            </a:extLst>
          </a:blip>
          <a:stretch>
            <a:fillRect/>
          </a:stretch>
        </p:blipFill>
        <p:spPr>
          <a:xfrm>
            <a:off x="6824911" y="5815776"/>
            <a:ext cx="356854" cy="303326"/>
          </a:xfrm>
          <a:prstGeom prst="rect">
            <a:avLst/>
          </a:prstGeom>
        </p:spPr>
      </p:pic>
      <p:pic>
        <p:nvPicPr>
          <p:cNvPr id="357" name="Graphic 356">
            <a:extLst>
              <a:ext uri="{FF2B5EF4-FFF2-40B4-BE49-F238E27FC236}">
                <a16:creationId xmlns:a16="http://schemas.microsoft.com/office/drawing/2014/main" id="{9F4B8F44-1713-4B2F-905F-94B09580BD67}"/>
              </a:ext>
            </a:extLst>
          </p:cNvPr>
          <p:cNvPicPr>
            <a:picLocks noChangeAspect="1"/>
          </p:cNvPicPr>
          <p:nvPr/>
        </p:nvPicPr>
        <p:blipFill>
          <a:blip r:embed="rId352">
            <a:extLst>
              <a:ext uri="{28A0092B-C50C-407E-A947-70E740481C1C}">
                <a14:useLocalDpi xmlns:a14="http://schemas.microsoft.com/office/drawing/2010/main" val="0"/>
              </a:ext>
              <a:ext uri="{96DAC541-7B7A-43D3-8B79-37D633B846F1}">
                <asvg:svgBlip xmlns:asvg="http://schemas.microsoft.com/office/drawing/2016/SVG/main" r:embed="rId353"/>
              </a:ext>
            </a:extLst>
          </a:blip>
          <a:stretch>
            <a:fillRect/>
          </a:stretch>
        </p:blipFill>
        <p:spPr>
          <a:xfrm>
            <a:off x="7622224" y="5848488"/>
            <a:ext cx="356854" cy="237903"/>
          </a:xfrm>
          <a:prstGeom prst="rect">
            <a:avLst/>
          </a:prstGeom>
        </p:spPr>
      </p:pic>
      <p:pic>
        <p:nvPicPr>
          <p:cNvPr id="359" name="Graphic 358">
            <a:extLst>
              <a:ext uri="{FF2B5EF4-FFF2-40B4-BE49-F238E27FC236}">
                <a16:creationId xmlns:a16="http://schemas.microsoft.com/office/drawing/2014/main" id="{4CE6EAC4-7909-4309-B995-DB807F51971B}"/>
              </a:ext>
            </a:extLst>
          </p:cNvPr>
          <p:cNvPicPr>
            <a:picLocks noChangeAspect="1"/>
          </p:cNvPicPr>
          <p:nvPr/>
        </p:nvPicPr>
        <p:blipFill>
          <a:blip r:embed="rId354">
            <a:extLst>
              <a:ext uri="{28A0092B-C50C-407E-A947-70E740481C1C}">
                <a14:useLocalDpi xmlns:a14="http://schemas.microsoft.com/office/drawing/2010/main" val="0"/>
              </a:ext>
              <a:ext uri="{96DAC541-7B7A-43D3-8B79-37D633B846F1}">
                <asvg:svgBlip xmlns:asvg="http://schemas.microsoft.com/office/drawing/2016/SVG/main" r:embed="rId355"/>
              </a:ext>
            </a:extLst>
          </a:blip>
          <a:stretch>
            <a:fillRect/>
          </a:stretch>
        </p:blipFill>
        <p:spPr>
          <a:xfrm>
            <a:off x="8419537" y="5789012"/>
            <a:ext cx="356854" cy="356854"/>
          </a:xfrm>
          <a:prstGeom prst="rect">
            <a:avLst/>
          </a:prstGeom>
        </p:spPr>
      </p:pic>
      <p:pic>
        <p:nvPicPr>
          <p:cNvPr id="361" name="Graphic 360">
            <a:extLst>
              <a:ext uri="{FF2B5EF4-FFF2-40B4-BE49-F238E27FC236}">
                <a16:creationId xmlns:a16="http://schemas.microsoft.com/office/drawing/2014/main" id="{D9DF59D8-C219-4BA5-990C-0EDC50686A40}"/>
              </a:ext>
            </a:extLst>
          </p:cNvPr>
          <p:cNvPicPr>
            <a:picLocks noChangeAspect="1"/>
          </p:cNvPicPr>
          <p:nvPr/>
        </p:nvPicPr>
        <p:blipFill>
          <a:blip r:embed="rId356">
            <a:extLst>
              <a:ext uri="{28A0092B-C50C-407E-A947-70E740481C1C}">
                <a14:useLocalDpi xmlns:a14="http://schemas.microsoft.com/office/drawing/2010/main" val="0"/>
              </a:ext>
              <a:ext uri="{96DAC541-7B7A-43D3-8B79-37D633B846F1}">
                <asvg:svgBlip xmlns:asvg="http://schemas.microsoft.com/office/drawing/2016/SVG/main" r:embed="rId357"/>
              </a:ext>
            </a:extLst>
          </a:blip>
          <a:stretch>
            <a:fillRect/>
          </a:stretch>
        </p:blipFill>
        <p:spPr>
          <a:xfrm>
            <a:off x="10716317" y="5803881"/>
            <a:ext cx="297379" cy="327117"/>
          </a:xfrm>
          <a:prstGeom prst="rect">
            <a:avLst/>
          </a:prstGeom>
        </p:spPr>
      </p:pic>
      <p:pic>
        <p:nvPicPr>
          <p:cNvPr id="363" name="Graphic 362">
            <a:extLst>
              <a:ext uri="{FF2B5EF4-FFF2-40B4-BE49-F238E27FC236}">
                <a16:creationId xmlns:a16="http://schemas.microsoft.com/office/drawing/2014/main" id="{B0518F8E-FDCF-4DC8-B0EE-6E255BCEDDE6}"/>
              </a:ext>
            </a:extLst>
          </p:cNvPr>
          <p:cNvPicPr>
            <a:picLocks noChangeAspect="1"/>
          </p:cNvPicPr>
          <p:nvPr/>
        </p:nvPicPr>
        <p:blipFill>
          <a:blip r:embed="rId358">
            <a:extLst>
              <a:ext uri="{28A0092B-C50C-407E-A947-70E740481C1C}">
                <a14:useLocalDpi xmlns:a14="http://schemas.microsoft.com/office/drawing/2010/main" val="0"/>
              </a:ext>
              <a:ext uri="{96DAC541-7B7A-43D3-8B79-37D633B846F1}">
                <asvg:svgBlip xmlns:asvg="http://schemas.microsoft.com/office/drawing/2016/SVG/main" r:embed="rId359"/>
              </a:ext>
            </a:extLst>
          </a:blip>
          <a:stretch>
            <a:fillRect/>
          </a:stretch>
        </p:blipFill>
        <p:spPr>
          <a:xfrm>
            <a:off x="11454156" y="5803881"/>
            <a:ext cx="297379" cy="327117"/>
          </a:xfrm>
          <a:prstGeom prst="rect">
            <a:avLst/>
          </a:prstGeom>
        </p:spPr>
      </p:pic>
      <p:pic>
        <p:nvPicPr>
          <p:cNvPr id="365" name="Graphic 364">
            <a:extLst>
              <a:ext uri="{FF2B5EF4-FFF2-40B4-BE49-F238E27FC236}">
                <a16:creationId xmlns:a16="http://schemas.microsoft.com/office/drawing/2014/main" id="{AAECFC1F-A976-4C0D-9DDF-78920A7951F2}"/>
              </a:ext>
            </a:extLst>
          </p:cNvPr>
          <p:cNvPicPr>
            <a:picLocks noChangeAspect="1"/>
          </p:cNvPicPr>
          <p:nvPr/>
        </p:nvPicPr>
        <p:blipFill>
          <a:blip r:embed="rId360">
            <a:extLst>
              <a:ext uri="{28A0092B-C50C-407E-A947-70E740481C1C}">
                <a14:useLocalDpi xmlns:a14="http://schemas.microsoft.com/office/drawing/2010/main" val="0"/>
              </a:ext>
              <a:ext uri="{96DAC541-7B7A-43D3-8B79-37D633B846F1}">
                <asvg:svgBlip xmlns:asvg="http://schemas.microsoft.com/office/drawing/2016/SVG/main" r:embed="rId361"/>
              </a:ext>
            </a:extLst>
          </a:blip>
          <a:stretch>
            <a:fillRect/>
          </a:stretch>
        </p:blipFill>
        <p:spPr>
          <a:xfrm>
            <a:off x="447150" y="6350127"/>
            <a:ext cx="356854" cy="356854"/>
          </a:xfrm>
          <a:prstGeom prst="rect">
            <a:avLst/>
          </a:prstGeom>
        </p:spPr>
      </p:pic>
      <p:pic>
        <p:nvPicPr>
          <p:cNvPr id="367" name="Graphic 366">
            <a:extLst>
              <a:ext uri="{FF2B5EF4-FFF2-40B4-BE49-F238E27FC236}">
                <a16:creationId xmlns:a16="http://schemas.microsoft.com/office/drawing/2014/main" id="{576C10CE-AEAB-4D98-9A34-005229888825}"/>
              </a:ext>
            </a:extLst>
          </p:cNvPr>
          <p:cNvPicPr>
            <a:picLocks noChangeAspect="1"/>
          </p:cNvPicPr>
          <p:nvPr/>
        </p:nvPicPr>
        <p:blipFill>
          <a:blip r:embed="rId362">
            <a:extLst>
              <a:ext uri="{28A0092B-C50C-407E-A947-70E740481C1C}">
                <a14:useLocalDpi xmlns:a14="http://schemas.microsoft.com/office/drawing/2010/main" val="0"/>
              </a:ext>
              <a:ext uri="{96DAC541-7B7A-43D3-8B79-37D633B846F1}">
                <asvg:svgBlip xmlns:asvg="http://schemas.microsoft.com/office/drawing/2016/SVG/main" r:embed="rId363"/>
              </a:ext>
            </a:extLst>
          </a:blip>
          <a:stretch>
            <a:fillRect/>
          </a:stretch>
        </p:blipFill>
        <p:spPr>
          <a:xfrm>
            <a:off x="8415821" y="6409602"/>
            <a:ext cx="327117" cy="237904"/>
          </a:xfrm>
          <a:prstGeom prst="rect">
            <a:avLst/>
          </a:prstGeom>
        </p:spPr>
      </p:pic>
      <p:pic>
        <p:nvPicPr>
          <p:cNvPr id="369" name="Graphic 368">
            <a:extLst>
              <a:ext uri="{FF2B5EF4-FFF2-40B4-BE49-F238E27FC236}">
                <a16:creationId xmlns:a16="http://schemas.microsoft.com/office/drawing/2014/main" id="{60D8E680-130C-4B85-8D46-F50AEAC0D6EA}"/>
              </a:ext>
            </a:extLst>
          </p:cNvPr>
          <p:cNvPicPr>
            <a:picLocks noChangeAspect="1"/>
          </p:cNvPicPr>
          <p:nvPr/>
        </p:nvPicPr>
        <p:blipFill>
          <a:blip r:embed="rId364">
            <a:extLst>
              <a:ext uri="{28A0092B-C50C-407E-A947-70E740481C1C}">
                <a14:useLocalDpi xmlns:a14="http://schemas.microsoft.com/office/drawing/2010/main" val="0"/>
              </a:ext>
              <a:ext uri="{96DAC541-7B7A-43D3-8B79-37D633B846F1}">
                <asvg:svgBlip xmlns:asvg="http://schemas.microsoft.com/office/drawing/2016/SVG/main" r:embed="rId365"/>
              </a:ext>
            </a:extLst>
          </a:blip>
          <a:stretch>
            <a:fillRect/>
          </a:stretch>
        </p:blipFill>
        <p:spPr>
          <a:xfrm>
            <a:off x="1251154" y="6362023"/>
            <a:ext cx="356854" cy="333063"/>
          </a:xfrm>
          <a:prstGeom prst="rect">
            <a:avLst/>
          </a:prstGeom>
        </p:spPr>
      </p:pic>
      <p:pic>
        <p:nvPicPr>
          <p:cNvPr id="371" name="Graphic 370">
            <a:extLst>
              <a:ext uri="{FF2B5EF4-FFF2-40B4-BE49-F238E27FC236}">
                <a16:creationId xmlns:a16="http://schemas.microsoft.com/office/drawing/2014/main" id="{915456F3-3CAF-4556-BB2C-A82DFEC7A152}"/>
              </a:ext>
            </a:extLst>
          </p:cNvPr>
          <p:cNvPicPr>
            <a:picLocks noChangeAspect="1"/>
          </p:cNvPicPr>
          <p:nvPr/>
        </p:nvPicPr>
        <p:blipFill>
          <a:blip r:embed="rId366">
            <a:extLst>
              <a:ext uri="{28A0092B-C50C-407E-A947-70E740481C1C}">
                <a14:useLocalDpi xmlns:a14="http://schemas.microsoft.com/office/drawing/2010/main" val="0"/>
              </a:ext>
              <a:ext uri="{96DAC541-7B7A-43D3-8B79-37D633B846F1}">
                <asvg:svgBlip xmlns:asvg="http://schemas.microsoft.com/office/drawing/2016/SVG/main" r:embed="rId367"/>
              </a:ext>
            </a:extLst>
          </a:blip>
          <a:stretch>
            <a:fillRect/>
          </a:stretch>
        </p:blipFill>
        <p:spPr>
          <a:xfrm>
            <a:off x="2055158" y="6436367"/>
            <a:ext cx="356854" cy="184375"/>
          </a:xfrm>
          <a:prstGeom prst="rect">
            <a:avLst/>
          </a:prstGeom>
        </p:spPr>
      </p:pic>
      <p:pic>
        <p:nvPicPr>
          <p:cNvPr id="373" name="Graphic 372">
            <a:extLst>
              <a:ext uri="{FF2B5EF4-FFF2-40B4-BE49-F238E27FC236}">
                <a16:creationId xmlns:a16="http://schemas.microsoft.com/office/drawing/2014/main" id="{8E22EECA-8873-4BC0-B2C5-62FB5DA2C21A}"/>
              </a:ext>
            </a:extLst>
          </p:cNvPr>
          <p:cNvPicPr>
            <a:picLocks noChangeAspect="1"/>
          </p:cNvPicPr>
          <p:nvPr/>
        </p:nvPicPr>
        <p:blipFill>
          <a:blip r:embed="rId368">
            <a:extLst>
              <a:ext uri="{28A0092B-C50C-407E-A947-70E740481C1C}">
                <a14:useLocalDpi xmlns:a14="http://schemas.microsoft.com/office/drawing/2010/main" val="0"/>
              </a:ext>
              <a:ext uri="{96DAC541-7B7A-43D3-8B79-37D633B846F1}">
                <asvg:svgBlip xmlns:asvg="http://schemas.microsoft.com/office/drawing/2016/SVG/main" r:embed="rId369"/>
              </a:ext>
            </a:extLst>
          </a:blip>
          <a:stretch>
            <a:fillRect/>
          </a:stretch>
        </p:blipFill>
        <p:spPr>
          <a:xfrm>
            <a:off x="9190088" y="6356075"/>
            <a:ext cx="327117" cy="344959"/>
          </a:xfrm>
          <a:prstGeom prst="rect">
            <a:avLst/>
          </a:prstGeom>
        </p:spPr>
      </p:pic>
      <p:pic>
        <p:nvPicPr>
          <p:cNvPr id="375" name="Graphic 374">
            <a:extLst>
              <a:ext uri="{FF2B5EF4-FFF2-40B4-BE49-F238E27FC236}">
                <a16:creationId xmlns:a16="http://schemas.microsoft.com/office/drawing/2014/main" id="{A37CB266-6CB1-45DA-8281-CB8F8287AB82}"/>
              </a:ext>
            </a:extLst>
          </p:cNvPr>
          <p:cNvPicPr>
            <a:picLocks noChangeAspect="1"/>
          </p:cNvPicPr>
          <p:nvPr/>
        </p:nvPicPr>
        <p:blipFill>
          <a:blip r:embed="rId370">
            <a:extLst>
              <a:ext uri="{28A0092B-C50C-407E-A947-70E740481C1C}">
                <a14:useLocalDpi xmlns:a14="http://schemas.microsoft.com/office/drawing/2010/main" val="0"/>
              </a:ext>
              <a:ext uri="{96DAC541-7B7A-43D3-8B79-37D633B846F1}">
                <asvg:svgBlip xmlns:asvg="http://schemas.microsoft.com/office/drawing/2016/SVG/main" r:embed="rId371"/>
              </a:ext>
            </a:extLst>
          </a:blip>
          <a:stretch>
            <a:fillRect/>
          </a:stretch>
        </p:blipFill>
        <p:spPr>
          <a:xfrm>
            <a:off x="9964355" y="6356075"/>
            <a:ext cx="327117" cy="344959"/>
          </a:xfrm>
          <a:prstGeom prst="rect">
            <a:avLst/>
          </a:prstGeom>
        </p:spPr>
      </p:pic>
      <p:pic>
        <p:nvPicPr>
          <p:cNvPr id="377" name="Graphic 376">
            <a:extLst>
              <a:ext uri="{FF2B5EF4-FFF2-40B4-BE49-F238E27FC236}">
                <a16:creationId xmlns:a16="http://schemas.microsoft.com/office/drawing/2014/main" id="{9A723BFF-7867-474C-9335-65DB3522DC7C}"/>
              </a:ext>
            </a:extLst>
          </p:cNvPr>
          <p:cNvPicPr>
            <a:picLocks noChangeAspect="1"/>
          </p:cNvPicPr>
          <p:nvPr/>
        </p:nvPicPr>
        <p:blipFill>
          <a:blip r:embed="rId372">
            <a:extLst>
              <a:ext uri="{28A0092B-C50C-407E-A947-70E740481C1C}">
                <a14:useLocalDpi xmlns:a14="http://schemas.microsoft.com/office/drawing/2010/main" val="0"/>
              </a:ext>
              <a:ext uri="{96DAC541-7B7A-43D3-8B79-37D633B846F1}">
                <asvg:svgBlip xmlns:asvg="http://schemas.microsoft.com/office/drawing/2016/SVG/main" r:embed="rId373"/>
              </a:ext>
            </a:extLst>
          </a:blip>
          <a:stretch>
            <a:fillRect/>
          </a:stretch>
        </p:blipFill>
        <p:spPr>
          <a:xfrm>
            <a:off x="6063283" y="6385812"/>
            <a:ext cx="339012" cy="285484"/>
          </a:xfrm>
          <a:prstGeom prst="rect">
            <a:avLst/>
          </a:prstGeom>
        </p:spPr>
      </p:pic>
      <p:pic>
        <p:nvPicPr>
          <p:cNvPr id="379" name="Graphic 378">
            <a:extLst>
              <a:ext uri="{FF2B5EF4-FFF2-40B4-BE49-F238E27FC236}">
                <a16:creationId xmlns:a16="http://schemas.microsoft.com/office/drawing/2014/main" id="{59988F23-CAFF-4E07-A4A5-9364AF90F8FE}"/>
              </a:ext>
            </a:extLst>
          </p:cNvPr>
          <p:cNvPicPr>
            <a:picLocks noChangeAspect="1"/>
          </p:cNvPicPr>
          <p:nvPr/>
        </p:nvPicPr>
        <p:blipFill>
          <a:blip r:embed="rId374">
            <a:extLst>
              <a:ext uri="{28A0092B-C50C-407E-A947-70E740481C1C}">
                <a14:useLocalDpi xmlns:a14="http://schemas.microsoft.com/office/drawing/2010/main" val="0"/>
              </a:ext>
              <a:ext uri="{96DAC541-7B7A-43D3-8B79-37D633B846F1}">
                <asvg:svgBlip xmlns:asvg="http://schemas.microsoft.com/office/drawing/2016/SVG/main" r:embed="rId375"/>
              </a:ext>
            </a:extLst>
          </a:blip>
          <a:stretch>
            <a:fillRect/>
          </a:stretch>
        </p:blipFill>
        <p:spPr>
          <a:xfrm>
            <a:off x="7635607" y="6359049"/>
            <a:ext cx="333064" cy="339011"/>
          </a:xfrm>
          <a:prstGeom prst="rect">
            <a:avLst/>
          </a:prstGeom>
        </p:spPr>
      </p:pic>
      <p:pic>
        <p:nvPicPr>
          <p:cNvPr id="381" name="Graphic 380">
            <a:extLst>
              <a:ext uri="{FF2B5EF4-FFF2-40B4-BE49-F238E27FC236}">
                <a16:creationId xmlns:a16="http://schemas.microsoft.com/office/drawing/2014/main" id="{99627252-E6A3-4299-A091-8F2A1D1B3A9C}"/>
              </a:ext>
            </a:extLst>
          </p:cNvPr>
          <p:cNvPicPr>
            <a:picLocks noChangeAspect="1"/>
          </p:cNvPicPr>
          <p:nvPr/>
        </p:nvPicPr>
        <p:blipFill>
          <a:blip r:embed="rId376">
            <a:extLst>
              <a:ext uri="{28A0092B-C50C-407E-A947-70E740481C1C}">
                <a14:useLocalDpi xmlns:a14="http://schemas.microsoft.com/office/drawing/2010/main" val="0"/>
              </a:ext>
              <a:ext uri="{96DAC541-7B7A-43D3-8B79-37D633B846F1}">
                <asvg:svgBlip xmlns:asvg="http://schemas.microsoft.com/office/drawing/2016/SVG/main" r:embed="rId377"/>
              </a:ext>
            </a:extLst>
          </a:blip>
          <a:stretch>
            <a:fillRect/>
          </a:stretch>
        </p:blipFill>
        <p:spPr>
          <a:xfrm>
            <a:off x="11483151" y="6353101"/>
            <a:ext cx="261693" cy="350906"/>
          </a:xfrm>
          <a:prstGeom prst="rect">
            <a:avLst/>
          </a:prstGeom>
        </p:spPr>
      </p:pic>
      <p:pic>
        <p:nvPicPr>
          <p:cNvPr id="383" name="Graphic 382">
            <a:extLst>
              <a:ext uri="{FF2B5EF4-FFF2-40B4-BE49-F238E27FC236}">
                <a16:creationId xmlns:a16="http://schemas.microsoft.com/office/drawing/2014/main" id="{305F9F8F-07FB-4B5B-BAE7-2DAFB488F045}"/>
              </a:ext>
            </a:extLst>
          </p:cNvPr>
          <p:cNvPicPr>
            <a:picLocks noChangeAspect="1"/>
          </p:cNvPicPr>
          <p:nvPr/>
        </p:nvPicPr>
        <p:blipFill>
          <a:blip r:embed="rId378">
            <a:extLst>
              <a:ext uri="{28A0092B-C50C-407E-A947-70E740481C1C}">
                <a14:useLocalDpi xmlns:a14="http://schemas.microsoft.com/office/drawing/2010/main" val="0"/>
              </a:ext>
              <a:ext uri="{96DAC541-7B7A-43D3-8B79-37D633B846F1}">
                <asvg:svgBlip xmlns:asvg="http://schemas.microsoft.com/office/drawing/2016/SVG/main" r:embed="rId379"/>
              </a:ext>
            </a:extLst>
          </a:blip>
          <a:stretch>
            <a:fillRect/>
          </a:stretch>
        </p:blipFill>
        <p:spPr>
          <a:xfrm>
            <a:off x="2859162" y="6356075"/>
            <a:ext cx="356854" cy="344959"/>
          </a:xfrm>
          <a:prstGeom prst="rect">
            <a:avLst/>
          </a:prstGeom>
        </p:spPr>
      </p:pic>
      <p:pic>
        <p:nvPicPr>
          <p:cNvPr id="385" name="Graphic 384">
            <a:extLst>
              <a:ext uri="{FF2B5EF4-FFF2-40B4-BE49-F238E27FC236}">
                <a16:creationId xmlns:a16="http://schemas.microsoft.com/office/drawing/2014/main" id="{724A6BEA-A07F-44ED-AF01-181D96DE1A95}"/>
              </a:ext>
            </a:extLst>
          </p:cNvPr>
          <p:cNvPicPr>
            <a:picLocks noChangeAspect="1"/>
          </p:cNvPicPr>
          <p:nvPr/>
        </p:nvPicPr>
        <p:blipFill>
          <a:blip r:embed="rId380">
            <a:extLst>
              <a:ext uri="{28A0092B-C50C-407E-A947-70E740481C1C}">
                <a14:useLocalDpi xmlns:a14="http://schemas.microsoft.com/office/drawing/2010/main" val="0"/>
              </a:ext>
              <a:ext uri="{96DAC541-7B7A-43D3-8B79-37D633B846F1}">
                <asvg:svgBlip xmlns:asvg="http://schemas.microsoft.com/office/drawing/2016/SVG/main" r:embed="rId381"/>
              </a:ext>
            </a:extLst>
          </a:blip>
          <a:stretch>
            <a:fillRect/>
          </a:stretch>
        </p:blipFill>
        <p:spPr>
          <a:xfrm>
            <a:off x="3663166" y="6353101"/>
            <a:ext cx="356854" cy="350907"/>
          </a:xfrm>
          <a:prstGeom prst="rect">
            <a:avLst/>
          </a:prstGeom>
        </p:spPr>
      </p:pic>
      <p:pic>
        <p:nvPicPr>
          <p:cNvPr id="387" name="Graphic 386">
            <a:extLst>
              <a:ext uri="{FF2B5EF4-FFF2-40B4-BE49-F238E27FC236}">
                <a16:creationId xmlns:a16="http://schemas.microsoft.com/office/drawing/2014/main" id="{D2B20B4A-C9C4-4ED9-9305-4739B446EB7A}"/>
              </a:ext>
            </a:extLst>
          </p:cNvPr>
          <p:cNvPicPr>
            <a:picLocks noChangeAspect="1"/>
          </p:cNvPicPr>
          <p:nvPr/>
        </p:nvPicPr>
        <p:blipFill>
          <a:blip r:embed="rId382">
            <a:extLst>
              <a:ext uri="{28A0092B-C50C-407E-A947-70E740481C1C}">
                <a14:useLocalDpi xmlns:a14="http://schemas.microsoft.com/office/drawing/2010/main" val="0"/>
              </a:ext>
              <a:ext uri="{96DAC541-7B7A-43D3-8B79-37D633B846F1}">
                <asvg:svgBlip xmlns:asvg="http://schemas.microsoft.com/office/drawing/2016/SVG/main" r:embed="rId383"/>
              </a:ext>
            </a:extLst>
          </a:blip>
          <a:stretch>
            <a:fillRect/>
          </a:stretch>
        </p:blipFill>
        <p:spPr>
          <a:xfrm>
            <a:off x="10738622" y="6367969"/>
            <a:ext cx="297379" cy="321170"/>
          </a:xfrm>
          <a:prstGeom prst="rect">
            <a:avLst/>
          </a:prstGeom>
        </p:spPr>
      </p:pic>
      <p:pic>
        <p:nvPicPr>
          <p:cNvPr id="389" name="Graphic 388">
            <a:extLst>
              <a:ext uri="{FF2B5EF4-FFF2-40B4-BE49-F238E27FC236}">
                <a16:creationId xmlns:a16="http://schemas.microsoft.com/office/drawing/2014/main" id="{4F3539C9-1F91-4418-9EDE-C1DDB526EF25}"/>
              </a:ext>
            </a:extLst>
          </p:cNvPr>
          <p:cNvPicPr>
            <a:picLocks noChangeAspect="1"/>
          </p:cNvPicPr>
          <p:nvPr/>
        </p:nvPicPr>
        <p:blipFill>
          <a:blip r:embed="rId384">
            <a:extLst>
              <a:ext uri="{28A0092B-C50C-407E-A947-70E740481C1C}">
                <a14:useLocalDpi xmlns:a14="http://schemas.microsoft.com/office/drawing/2010/main" val="0"/>
              </a:ext>
              <a:ext uri="{96DAC541-7B7A-43D3-8B79-37D633B846F1}">
                <asvg:svgBlip xmlns:asvg="http://schemas.microsoft.com/office/drawing/2016/SVG/main" r:embed="rId385"/>
              </a:ext>
            </a:extLst>
          </a:blip>
          <a:stretch>
            <a:fillRect/>
          </a:stretch>
        </p:blipFill>
        <p:spPr>
          <a:xfrm>
            <a:off x="4467170" y="6409603"/>
            <a:ext cx="356854" cy="237903"/>
          </a:xfrm>
          <a:prstGeom prst="rect">
            <a:avLst/>
          </a:prstGeom>
        </p:spPr>
      </p:pic>
      <p:pic>
        <p:nvPicPr>
          <p:cNvPr id="391" name="Graphic 390">
            <a:extLst>
              <a:ext uri="{FF2B5EF4-FFF2-40B4-BE49-F238E27FC236}">
                <a16:creationId xmlns:a16="http://schemas.microsoft.com/office/drawing/2014/main" id="{ED39CD75-6998-4D56-8A75-BAE61D9285C2}"/>
              </a:ext>
            </a:extLst>
          </p:cNvPr>
          <p:cNvPicPr>
            <a:picLocks noChangeAspect="1"/>
          </p:cNvPicPr>
          <p:nvPr/>
        </p:nvPicPr>
        <p:blipFill>
          <a:blip r:embed="rId386">
            <a:extLst>
              <a:ext uri="{28A0092B-C50C-407E-A947-70E740481C1C}">
                <a14:useLocalDpi xmlns:a14="http://schemas.microsoft.com/office/drawing/2010/main" val="0"/>
              </a:ext>
              <a:ext uri="{96DAC541-7B7A-43D3-8B79-37D633B846F1}">
                <asvg:svgBlip xmlns:asvg="http://schemas.microsoft.com/office/drawing/2016/SVG/main" r:embed="rId387"/>
              </a:ext>
            </a:extLst>
          </a:blip>
          <a:stretch>
            <a:fillRect/>
          </a:stretch>
        </p:blipFill>
        <p:spPr>
          <a:xfrm>
            <a:off x="6849445" y="6376891"/>
            <a:ext cx="339012" cy="303326"/>
          </a:xfrm>
          <a:prstGeom prst="rect">
            <a:avLst/>
          </a:prstGeom>
        </p:spPr>
      </p:pic>
      <p:pic>
        <p:nvPicPr>
          <p:cNvPr id="393" name="Graphic 392">
            <a:extLst>
              <a:ext uri="{FF2B5EF4-FFF2-40B4-BE49-F238E27FC236}">
                <a16:creationId xmlns:a16="http://schemas.microsoft.com/office/drawing/2014/main" id="{67432A92-F701-43BF-B4CE-69C57C1813A2}"/>
              </a:ext>
            </a:extLst>
          </p:cNvPr>
          <p:cNvPicPr>
            <a:picLocks noChangeAspect="1"/>
          </p:cNvPicPr>
          <p:nvPr/>
        </p:nvPicPr>
        <p:blipFill>
          <a:blip r:embed="rId388">
            <a:extLst>
              <a:ext uri="{28A0092B-C50C-407E-A947-70E740481C1C}">
                <a14:useLocalDpi xmlns:a14="http://schemas.microsoft.com/office/drawing/2010/main" val="0"/>
              </a:ext>
              <a:ext uri="{96DAC541-7B7A-43D3-8B79-37D633B846F1}">
                <asvg:svgBlip xmlns:asvg="http://schemas.microsoft.com/office/drawing/2016/SVG/main" r:embed="rId389"/>
              </a:ext>
            </a:extLst>
          </a:blip>
          <a:stretch>
            <a:fillRect/>
          </a:stretch>
        </p:blipFill>
        <p:spPr>
          <a:xfrm>
            <a:off x="5271174" y="6353101"/>
            <a:ext cx="344959" cy="350906"/>
          </a:xfrm>
          <a:prstGeom prst="rect">
            <a:avLst/>
          </a:prstGeom>
        </p:spPr>
      </p:pic>
    </p:spTree>
    <p:extLst>
      <p:ext uri="{BB962C8B-B14F-4D97-AF65-F5344CB8AC3E}">
        <p14:creationId xmlns:p14="http://schemas.microsoft.com/office/powerpoint/2010/main" val="71404025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AE714C8-70C9-4F46-B24D-536ECE30869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1658" y="1430385"/>
            <a:ext cx="394220" cy="394220"/>
          </a:xfrm>
          <a:prstGeom prst="rect">
            <a:avLst/>
          </a:prstGeom>
        </p:spPr>
      </p:pic>
      <p:pic>
        <p:nvPicPr>
          <p:cNvPr id="5" name="Graphic 4">
            <a:extLst>
              <a:ext uri="{FF2B5EF4-FFF2-40B4-BE49-F238E27FC236}">
                <a16:creationId xmlns:a16="http://schemas.microsoft.com/office/drawing/2014/main" id="{50DDF527-3BEF-420A-A2DC-3FD1D751040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97536" y="1430385"/>
            <a:ext cx="394220" cy="394220"/>
          </a:xfrm>
          <a:prstGeom prst="rect">
            <a:avLst/>
          </a:prstGeom>
        </p:spPr>
      </p:pic>
      <p:pic>
        <p:nvPicPr>
          <p:cNvPr id="7" name="Graphic 6">
            <a:extLst>
              <a:ext uri="{FF2B5EF4-FFF2-40B4-BE49-F238E27FC236}">
                <a16:creationId xmlns:a16="http://schemas.microsoft.com/office/drawing/2014/main" id="{C7113E48-1DE2-493C-8737-C596B459576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93414" y="1430385"/>
            <a:ext cx="394220" cy="394220"/>
          </a:xfrm>
          <a:prstGeom prst="rect">
            <a:avLst/>
          </a:prstGeom>
        </p:spPr>
      </p:pic>
      <p:pic>
        <p:nvPicPr>
          <p:cNvPr id="9" name="Graphic 8">
            <a:extLst>
              <a:ext uri="{FF2B5EF4-FFF2-40B4-BE49-F238E27FC236}">
                <a16:creationId xmlns:a16="http://schemas.microsoft.com/office/drawing/2014/main" id="{B93C65AB-AA68-4AD3-A6AC-06F7895E86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789292" y="1559739"/>
            <a:ext cx="394220" cy="135513"/>
          </a:xfrm>
          <a:prstGeom prst="rect">
            <a:avLst/>
          </a:prstGeom>
        </p:spPr>
      </p:pic>
      <p:pic>
        <p:nvPicPr>
          <p:cNvPr id="11" name="Graphic 10">
            <a:extLst>
              <a:ext uri="{FF2B5EF4-FFF2-40B4-BE49-F238E27FC236}">
                <a16:creationId xmlns:a16="http://schemas.microsoft.com/office/drawing/2014/main" id="{A1ECEB3C-E623-404B-A0AF-52820A6760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585170" y="1430385"/>
            <a:ext cx="394220" cy="394220"/>
          </a:xfrm>
          <a:prstGeom prst="rect">
            <a:avLst/>
          </a:prstGeom>
        </p:spPr>
      </p:pic>
      <p:pic>
        <p:nvPicPr>
          <p:cNvPr id="13" name="Graphic 12">
            <a:extLst>
              <a:ext uri="{FF2B5EF4-FFF2-40B4-BE49-F238E27FC236}">
                <a16:creationId xmlns:a16="http://schemas.microsoft.com/office/drawing/2014/main" id="{5B72DD65-65E4-4679-A58B-76DEAB6AAEB3}"/>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381048" y="1430385"/>
            <a:ext cx="394220" cy="394220"/>
          </a:xfrm>
          <a:prstGeom prst="rect">
            <a:avLst/>
          </a:prstGeom>
        </p:spPr>
      </p:pic>
      <p:pic>
        <p:nvPicPr>
          <p:cNvPr id="15" name="Graphic 14">
            <a:extLst>
              <a:ext uri="{FF2B5EF4-FFF2-40B4-BE49-F238E27FC236}">
                <a16:creationId xmlns:a16="http://schemas.microsoft.com/office/drawing/2014/main" id="{FA392B3E-B325-467D-ABE5-073CE75AC82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176926" y="1430385"/>
            <a:ext cx="394220" cy="394220"/>
          </a:xfrm>
          <a:prstGeom prst="rect">
            <a:avLst/>
          </a:prstGeom>
        </p:spPr>
      </p:pic>
      <p:pic>
        <p:nvPicPr>
          <p:cNvPr id="17" name="Graphic 16">
            <a:extLst>
              <a:ext uri="{FF2B5EF4-FFF2-40B4-BE49-F238E27FC236}">
                <a16:creationId xmlns:a16="http://schemas.microsoft.com/office/drawing/2014/main" id="{3DB6FA68-B076-4436-9B42-C268DA76AA7C}"/>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972804" y="1430385"/>
            <a:ext cx="394220" cy="394220"/>
          </a:xfrm>
          <a:prstGeom prst="rect">
            <a:avLst/>
          </a:prstGeom>
        </p:spPr>
      </p:pic>
      <p:pic>
        <p:nvPicPr>
          <p:cNvPr id="19" name="Graphic 18">
            <a:extLst>
              <a:ext uri="{FF2B5EF4-FFF2-40B4-BE49-F238E27FC236}">
                <a16:creationId xmlns:a16="http://schemas.microsoft.com/office/drawing/2014/main" id="{B1E74E37-D337-494C-8CFE-5DF70E12B3A8}"/>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768682" y="1430385"/>
            <a:ext cx="394220" cy="394220"/>
          </a:xfrm>
          <a:prstGeom prst="rect">
            <a:avLst/>
          </a:prstGeom>
        </p:spPr>
      </p:pic>
      <p:pic>
        <p:nvPicPr>
          <p:cNvPr id="21" name="Graphic 20">
            <a:extLst>
              <a:ext uri="{FF2B5EF4-FFF2-40B4-BE49-F238E27FC236}">
                <a16:creationId xmlns:a16="http://schemas.microsoft.com/office/drawing/2014/main" id="{B3BB5863-2EC3-4CC8-BB98-0E3B712585DF}"/>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564560" y="1430385"/>
            <a:ext cx="394220" cy="394220"/>
          </a:xfrm>
          <a:prstGeom prst="rect">
            <a:avLst/>
          </a:prstGeom>
        </p:spPr>
      </p:pic>
      <p:pic>
        <p:nvPicPr>
          <p:cNvPr id="23" name="Graphic 22">
            <a:extLst>
              <a:ext uri="{FF2B5EF4-FFF2-40B4-BE49-F238E27FC236}">
                <a16:creationId xmlns:a16="http://schemas.microsoft.com/office/drawing/2014/main" id="{1F5F4445-E8A3-40B1-A319-50D3345EBAC4}"/>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360438" y="1430385"/>
            <a:ext cx="394220" cy="394220"/>
          </a:xfrm>
          <a:prstGeom prst="rect">
            <a:avLst/>
          </a:prstGeom>
        </p:spPr>
      </p:pic>
      <p:pic>
        <p:nvPicPr>
          <p:cNvPr id="25" name="Graphic 24">
            <a:extLst>
              <a:ext uri="{FF2B5EF4-FFF2-40B4-BE49-F238E27FC236}">
                <a16:creationId xmlns:a16="http://schemas.microsoft.com/office/drawing/2014/main" id="{D3D7ADB1-FAF3-4516-A5DA-F6D812B959E7}"/>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156316" y="1430385"/>
            <a:ext cx="394220" cy="394220"/>
          </a:xfrm>
          <a:prstGeom prst="rect">
            <a:avLst/>
          </a:prstGeom>
        </p:spPr>
      </p:pic>
      <p:pic>
        <p:nvPicPr>
          <p:cNvPr id="27" name="Graphic 26">
            <a:extLst>
              <a:ext uri="{FF2B5EF4-FFF2-40B4-BE49-F238E27FC236}">
                <a16:creationId xmlns:a16="http://schemas.microsoft.com/office/drawing/2014/main" id="{08282878-925B-466C-8B83-94ACC429261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952194" y="1430385"/>
            <a:ext cx="394220" cy="394220"/>
          </a:xfrm>
          <a:prstGeom prst="rect">
            <a:avLst/>
          </a:prstGeom>
        </p:spPr>
      </p:pic>
      <p:pic>
        <p:nvPicPr>
          <p:cNvPr id="29" name="Graphic 28">
            <a:extLst>
              <a:ext uri="{FF2B5EF4-FFF2-40B4-BE49-F238E27FC236}">
                <a16:creationId xmlns:a16="http://schemas.microsoft.com/office/drawing/2014/main" id="{C2181AED-6932-44DA-A116-27334DAFFBB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748072" y="1430385"/>
            <a:ext cx="332623" cy="394220"/>
          </a:xfrm>
          <a:prstGeom prst="rect">
            <a:avLst/>
          </a:prstGeom>
        </p:spPr>
      </p:pic>
      <p:pic>
        <p:nvPicPr>
          <p:cNvPr id="31" name="Graphic 30">
            <a:extLst>
              <a:ext uri="{FF2B5EF4-FFF2-40B4-BE49-F238E27FC236}">
                <a16:creationId xmlns:a16="http://schemas.microsoft.com/office/drawing/2014/main" id="{3695D318-449F-40C7-B041-41C2B706F62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82353" y="1430385"/>
            <a:ext cx="307984" cy="394220"/>
          </a:xfrm>
          <a:prstGeom prst="rect">
            <a:avLst/>
          </a:prstGeom>
        </p:spPr>
      </p:pic>
      <p:pic>
        <p:nvPicPr>
          <p:cNvPr id="33" name="Graphic 32">
            <a:extLst>
              <a:ext uri="{FF2B5EF4-FFF2-40B4-BE49-F238E27FC236}">
                <a16:creationId xmlns:a16="http://schemas.microsoft.com/office/drawing/2014/main" id="{50BFEC0E-B748-40F3-8253-929F23CD345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95499" y="2099126"/>
            <a:ext cx="394220" cy="394220"/>
          </a:xfrm>
          <a:prstGeom prst="rect">
            <a:avLst/>
          </a:prstGeom>
        </p:spPr>
      </p:pic>
      <p:pic>
        <p:nvPicPr>
          <p:cNvPr id="35" name="Graphic 34">
            <a:extLst>
              <a:ext uri="{FF2B5EF4-FFF2-40B4-BE49-F238E27FC236}">
                <a16:creationId xmlns:a16="http://schemas.microsoft.com/office/drawing/2014/main" id="{89737BA5-B9AD-46DC-82AE-A21D85CFAEDF}"/>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451565" y="2099126"/>
            <a:ext cx="344943" cy="394221"/>
          </a:xfrm>
          <a:prstGeom prst="rect">
            <a:avLst/>
          </a:prstGeom>
        </p:spPr>
      </p:pic>
      <p:pic>
        <p:nvPicPr>
          <p:cNvPr id="37" name="Graphic 36">
            <a:extLst>
              <a:ext uri="{FF2B5EF4-FFF2-40B4-BE49-F238E27FC236}">
                <a16:creationId xmlns:a16="http://schemas.microsoft.com/office/drawing/2014/main" id="{0D80B1D0-8187-4624-96F2-A7CBBB139584}"/>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185218" y="2099126"/>
            <a:ext cx="394220" cy="394220"/>
          </a:xfrm>
          <a:prstGeom prst="rect">
            <a:avLst/>
          </a:prstGeom>
        </p:spPr>
      </p:pic>
      <p:pic>
        <p:nvPicPr>
          <p:cNvPr id="39" name="Graphic 38">
            <a:extLst>
              <a:ext uri="{FF2B5EF4-FFF2-40B4-BE49-F238E27FC236}">
                <a16:creationId xmlns:a16="http://schemas.microsoft.com/office/drawing/2014/main" id="{D2C9D588-5615-469B-B31C-58137F3875BA}"/>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974937" y="2222320"/>
            <a:ext cx="394220" cy="147833"/>
          </a:xfrm>
          <a:prstGeom prst="rect">
            <a:avLst/>
          </a:prstGeom>
        </p:spPr>
      </p:pic>
      <p:pic>
        <p:nvPicPr>
          <p:cNvPr id="41" name="Graphic 40">
            <a:extLst>
              <a:ext uri="{FF2B5EF4-FFF2-40B4-BE49-F238E27FC236}">
                <a16:creationId xmlns:a16="http://schemas.microsoft.com/office/drawing/2014/main" id="{7E8B767C-E222-40DD-91DB-BEB4829362F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764656" y="2099126"/>
            <a:ext cx="394220" cy="394220"/>
          </a:xfrm>
          <a:prstGeom prst="rect">
            <a:avLst/>
          </a:prstGeom>
        </p:spPr>
      </p:pic>
      <p:pic>
        <p:nvPicPr>
          <p:cNvPr id="43" name="Graphic 42">
            <a:extLst>
              <a:ext uri="{FF2B5EF4-FFF2-40B4-BE49-F238E27FC236}">
                <a16:creationId xmlns:a16="http://schemas.microsoft.com/office/drawing/2014/main" id="{3DBE1D6E-FC59-4796-90E0-DBA68527307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554375" y="2099126"/>
            <a:ext cx="394220" cy="394220"/>
          </a:xfrm>
          <a:prstGeom prst="rect">
            <a:avLst/>
          </a:prstGeom>
        </p:spPr>
      </p:pic>
      <p:pic>
        <p:nvPicPr>
          <p:cNvPr id="45" name="Graphic 44">
            <a:extLst>
              <a:ext uri="{FF2B5EF4-FFF2-40B4-BE49-F238E27FC236}">
                <a16:creationId xmlns:a16="http://schemas.microsoft.com/office/drawing/2014/main" id="{994E8BEA-5902-4C9E-B702-63F3393E6E4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344094" y="2099126"/>
            <a:ext cx="394220" cy="394220"/>
          </a:xfrm>
          <a:prstGeom prst="rect">
            <a:avLst/>
          </a:prstGeom>
        </p:spPr>
      </p:pic>
      <p:pic>
        <p:nvPicPr>
          <p:cNvPr id="47" name="Graphic 46">
            <a:extLst>
              <a:ext uri="{FF2B5EF4-FFF2-40B4-BE49-F238E27FC236}">
                <a16:creationId xmlns:a16="http://schemas.microsoft.com/office/drawing/2014/main" id="{4E48C805-B4D4-4326-91D0-A7EBBACA95E1}"/>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133813" y="2099126"/>
            <a:ext cx="394220" cy="394220"/>
          </a:xfrm>
          <a:prstGeom prst="rect">
            <a:avLst/>
          </a:prstGeom>
        </p:spPr>
      </p:pic>
      <p:pic>
        <p:nvPicPr>
          <p:cNvPr id="49" name="Graphic 48">
            <a:extLst>
              <a:ext uri="{FF2B5EF4-FFF2-40B4-BE49-F238E27FC236}">
                <a16:creationId xmlns:a16="http://schemas.microsoft.com/office/drawing/2014/main" id="{5D651F8D-FF24-4507-A3C3-DF090168749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923532" y="2099126"/>
            <a:ext cx="394220" cy="394220"/>
          </a:xfrm>
          <a:prstGeom prst="rect">
            <a:avLst/>
          </a:prstGeom>
        </p:spPr>
      </p:pic>
      <p:pic>
        <p:nvPicPr>
          <p:cNvPr id="51" name="Graphic 50">
            <a:extLst>
              <a:ext uri="{FF2B5EF4-FFF2-40B4-BE49-F238E27FC236}">
                <a16:creationId xmlns:a16="http://schemas.microsoft.com/office/drawing/2014/main" id="{7D80FD48-8228-43DE-A6D3-EC22B90E812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713251" y="2099126"/>
            <a:ext cx="394220" cy="394220"/>
          </a:xfrm>
          <a:prstGeom prst="rect">
            <a:avLst/>
          </a:prstGeom>
        </p:spPr>
      </p:pic>
      <p:pic>
        <p:nvPicPr>
          <p:cNvPr id="53" name="Graphic 52">
            <a:extLst>
              <a:ext uri="{FF2B5EF4-FFF2-40B4-BE49-F238E27FC236}">
                <a16:creationId xmlns:a16="http://schemas.microsoft.com/office/drawing/2014/main" id="{4AD41B16-DE36-439A-86AE-4F2EE574F6A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502970" y="2099126"/>
            <a:ext cx="394220" cy="394220"/>
          </a:xfrm>
          <a:prstGeom prst="rect">
            <a:avLst/>
          </a:prstGeom>
        </p:spPr>
      </p:pic>
      <p:pic>
        <p:nvPicPr>
          <p:cNvPr id="55" name="Graphic 54">
            <a:extLst>
              <a:ext uri="{FF2B5EF4-FFF2-40B4-BE49-F238E27FC236}">
                <a16:creationId xmlns:a16="http://schemas.microsoft.com/office/drawing/2014/main" id="{2D9F137A-5AD8-4CD6-BC4B-54D10EDCE95C}"/>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292689" y="2185362"/>
            <a:ext cx="394220" cy="221749"/>
          </a:xfrm>
          <a:prstGeom prst="rect">
            <a:avLst/>
          </a:prstGeom>
        </p:spPr>
      </p:pic>
      <p:pic>
        <p:nvPicPr>
          <p:cNvPr id="57" name="Graphic 56">
            <a:extLst>
              <a:ext uri="{FF2B5EF4-FFF2-40B4-BE49-F238E27FC236}">
                <a16:creationId xmlns:a16="http://schemas.microsoft.com/office/drawing/2014/main" id="{45AE460F-71CB-43C9-A372-2A6FB6FE33AC}"/>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082408" y="2099126"/>
            <a:ext cx="394220" cy="394220"/>
          </a:xfrm>
          <a:prstGeom prst="rect">
            <a:avLst/>
          </a:prstGeom>
        </p:spPr>
      </p:pic>
      <p:pic>
        <p:nvPicPr>
          <p:cNvPr id="59" name="Graphic 58">
            <a:extLst>
              <a:ext uri="{FF2B5EF4-FFF2-40B4-BE49-F238E27FC236}">
                <a16:creationId xmlns:a16="http://schemas.microsoft.com/office/drawing/2014/main" id="{979967A6-15E6-47B7-BF1D-5C1AC5143788}"/>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872127" y="2099126"/>
            <a:ext cx="394220" cy="394220"/>
          </a:xfrm>
          <a:prstGeom prst="rect">
            <a:avLst/>
          </a:prstGeom>
        </p:spPr>
      </p:pic>
      <p:pic>
        <p:nvPicPr>
          <p:cNvPr id="61" name="Graphic 60">
            <a:extLst>
              <a:ext uri="{FF2B5EF4-FFF2-40B4-BE49-F238E27FC236}">
                <a16:creationId xmlns:a16="http://schemas.microsoft.com/office/drawing/2014/main" id="{76904732-6ADE-4138-B4C7-4EAB64B53F53}"/>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661846" y="2099126"/>
            <a:ext cx="394220" cy="394220"/>
          </a:xfrm>
          <a:prstGeom prst="rect">
            <a:avLst/>
          </a:prstGeom>
        </p:spPr>
      </p:pic>
      <p:pic>
        <p:nvPicPr>
          <p:cNvPr id="63" name="Graphic 62">
            <a:extLst>
              <a:ext uri="{FF2B5EF4-FFF2-40B4-BE49-F238E27FC236}">
                <a16:creationId xmlns:a16="http://schemas.microsoft.com/office/drawing/2014/main" id="{E224307E-31B1-452A-AD9B-C4B4C49B1FB3}"/>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94729" y="2741097"/>
            <a:ext cx="394220" cy="394220"/>
          </a:xfrm>
          <a:prstGeom prst="rect">
            <a:avLst/>
          </a:prstGeom>
        </p:spPr>
      </p:pic>
      <p:pic>
        <p:nvPicPr>
          <p:cNvPr id="65" name="Graphic 64">
            <a:extLst>
              <a:ext uri="{FF2B5EF4-FFF2-40B4-BE49-F238E27FC236}">
                <a16:creationId xmlns:a16="http://schemas.microsoft.com/office/drawing/2014/main" id="{634EF78C-1E93-4556-AC82-A43065AC67E1}"/>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83678" y="2741097"/>
            <a:ext cx="394220" cy="394220"/>
          </a:xfrm>
          <a:prstGeom prst="rect">
            <a:avLst/>
          </a:prstGeom>
        </p:spPr>
      </p:pic>
      <p:pic>
        <p:nvPicPr>
          <p:cNvPr id="67" name="Graphic 66">
            <a:extLst>
              <a:ext uri="{FF2B5EF4-FFF2-40B4-BE49-F238E27FC236}">
                <a16:creationId xmlns:a16="http://schemas.microsoft.com/office/drawing/2014/main" id="{377408C2-FC6F-4AA8-9591-B544EFE2C196}"/>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1440015" y="2741097"/>
            <a:ext cx="357262" cy="394220"/>
          </a:xfrm>
          <a:prstGeom prst="rect">
            <a:avLst/>
          </a:prstGeom>
        </p:spPr>
      </p:pic>
      <p:pic>
        <p:nvPicPr>
          <p:cNvPr id="69" name="Graphic 68">
            <a:extLst>
              <a:ext uri="{FF2B5EF4-FFF2-40B4-BE49-F238E27FC236}">
                <a16:creationId xmlns:a16="http://schemas.microsoft.com/office/drawing/2014/main" id="{9BEBA88E-1625-4652-AB07-EE61925D9CE9}"/>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1972627" y="2741097"/>
            <a:ext cx="394220" cy="394220"/>
          </a:xfrm>
          <a:prstGeom prst="rect">
            <a:avLst/>
          </a:prstGeom>
        </p:spPr>
      </p:pic>
      <p:pic>
        <p:nvPicPr>
          <p:cNvPr id="71" name="Graphic 70">
            <a:extLst>
              <a:ext uri="{FF2B5EF4-FFF2-40B4-BE49-F238E27FC236}">
                <a16:creationId xmlns:a16="http://schemas.microsoft.com/office/drawing/2014/main" id="{8425B7F3-281E-48BA-B9E6-75B07ADEF10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2761576" y="2741097"/>
            <a:ext cx="394220" cy="394220"/>
          </a:xfrm>
          <a:prstGeom prst="rect">
            <a:avLst/>
          </a:prstGeom>
        </p:spPr>
      </p:pic>
      <p:pic>
        <p:nvPicPr>
          <p:cNvPr id="73" name="Graphic 72">
            <a:extLst>
              <a:ext uri="{FF2B5EF4-FFF2-40B4-BE49-F238E27FC236}">
                <a16:creationId xmlns:a16="http://schemas.microsoft.com/office/drawing/2014/main" id="{4234291E-C4AF-4289-8F57-A6F0CCABD506}"/>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3550525" y="2741097"/>
            <a:ext cx="394220" cy="394220"/>
          </a:xfrm>
          <a:prstGeom prst="rect">
            <a:avLst/>
          </a:prstGeom>
        </p:spPr>
      </p:pic>
      <p:pic>
        <p:nvPicPr>
          <p:cNvPr id="75" name="Graphic 74">
            <a:extLst>
              <a:ext uri="{FF2B5EF4-FFF2-40B4-BE49-F238E27FC236}">
                <a16:creationId xmlns:a16="http://schemas.microsoft.com/office/drawing/2014/main" id="{F5E946E8-161A-49A0-AE9F-1146EB0D79D0}"/>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339474" y="2741097"/>
            <a:ext cx="394220" cy="394220"/>
          </a:xfrm>
          <a:prstGeom prst="rect">
            <a:avLst/>
          </a:prstGeom>
        </p:spPr>
      </p:pic>
      <p:pic>
        <p:nvPicPr>
          <p:cNvPr id="77" name="Graphic 76">
            <a:extLst>
              <a:ext uri="{FF2B5EF4-FFF2-40B4-BE49-F238E27FC236}">
                <a16:creationId xmlns:a16="http://schemas.microsoft.com/office/drawing/2014/main" id="{93EED6B3-6EC1-4452-AB67-F2C331D240A2}"/>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128423" y="2759576"/>
            <a:ext cx="394220" cy="357262"/>
          </a:xfrm>
          <a:prstGeom prst="rect">
            <a:avLst/>
          </a:prstGeom>
        </p:spPr>
      </p:pic>
      <p:pic>
        <p:nvPicPr>
          <p:cNvPr id="79" name="Graphic 78">
            <a:extLst>
              <a:ext uri="{FF2B5EF4-FFF2-40B4-BE49-F238E27FC236}">
                <a16:creationId xmlns:a16="http://schemas.microsoft.com/office/drawing/2014/main" id="{CC1F84F4-F0DF-4673-9B32-E7F982E1442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5917372" y="2741097"/>
            <a:ext cx="394220" cy="394220"/>
          </a:xfrm>
          <a:prstGeom prst="rect">
            <a:avLst/>
          </a:prstGeom>
        </p:spPr>
      </p:pic>
      <p:pic>
        <p:nvPicPr>
          <p:cNvPr id="81" name="Graphic 80">
            <a:extLst>
              <a:ext uri="{FF2B5EF4-FFF2-40B4-BE49-F238E27FC236}">
                <a16:creationId xmlns:a16="http://schemas.microsoft.com/office/drawing/2014/main" id="{AA9BC2A7-5988-45FD-9F55-D48848455182}"/>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6706321" y="2741097"/>
            <a:ext cx="394220" cy="394220"/>
          </a:xfrm>
          <a:prstGeom prst="rect">
            <a:avLst/>
          </a:prstGeom>
        </p:spPr>
      </p:pic>
      <p:pic>
        <p:nvPicPr>
          <p:cNvPr id="83" name="Graphic 82">
            <a:extLst>
              <a:ext uri="{FF2B5EF4-FFF2-40B4-BE49-F238E27FC236}">
                <a16:creationId xmlns:a16="http://schemas.microsoft.com/office/drawing/2014/main" id="{1E51B618-A361-4F33-8D75-1E19E6913DA1}"/>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7495270" y="2741097"/>
            <a:ext cx="394220" cy="394220"/>
          </a:xfrm>
          <a:prstGeom prst="rect">
            <a:avLst/>
          </a:prstGeom>
        </p:spPr>
      </p:pic>
      <p:pic>
        <p:nvPicPr>
          <p:cNvPr id="85" name="Graphic 84">
            <a:extLst>
              <a:ext uri="{FF2B5EF4-FFF2-40B4-BE49-F238E27FC236}">
                <a16:creationId xmlns:a16="http://schemas.microsoft.com/office/drawing/2014/main" id="{31DFFD44-A2D6-46A6-9810-243B12450E7F}"/>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284219" y="2741097"/>
            <a:ext cx="394220" cy="394220"/>
          </a:xfrm>
          <a:prstGeom prst="rect">
            <a:avLst/>
          </a:prstGeom>
        </p:spPr>
      </p:pic>
      <p:pic>
        <p:nvPicPr>
          <p:cNvPr id="87" name="Graphic 86">
            <a:extLst>
              <a:ext uri="{FF2B5EF4-FFF2-40B4-BE49-F238E27FC236}">
                <a16:creationId xmlns:a16="http://schemas.microsoft.com/office/drawing/2014/main" id="{1C07931C-D27E-4BA7-B349-026D2BCF1A4B}"/>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073168" y="2741097"/>
            <a:ext cx="394220" cy="394220"/>
          </a:xfrm>
          <a:prstGeom prst="rect">
            <a:avLst/>
          </a:prstGeom>
        </p:spPr>
      </p:pic>
      <p:pic>
        <p:nvPicPr>
          <p:cNvPr id="89" name="Graphic 88">
            <a:extLst>
              <a:ext uri="{FF2B5EF4-FFF2-40B4-BE49-F238E27FC236}">
                <a16:creationId xmlns:a16="http://schemas.microsoft.com/office/drawing/2014/main" id="{3E630C34-2C82-4F1F-A116-6D1B5BF87ADC}"/>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9862117" y="2741097"/>
            <a:ext cx="394220" cy="394220"/>
          </a:xfrm>
          <a:prstGeom prst="rect">
            <a:avLst/>
          </a:prstGeom>
        </p:spPr>
      </p:pic>
      <p:pic>
        <p:nvPicPr>
          <p:cNvPr id="91" name="Graphic 90">
            <a:extLst>
              <a:ext uri="{FF2B5EF4-FFF2-40B4-BE49-F238E27FC236}">
                <a16:creationId xmlns:a16="http://schemas.microsoft.com/office/drawing/2014/main" id="{F4324D0D-4AF8-4306-880F-F237480D5291}"/>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651066" y="2741097"/>
            <a:ext cx="394220" cy="394220"/>
          </a:xfrm>
          <a:prstGeom prst="rect">
            <a:avLst/>
          </a:prstGeom>
        </p:spPr>
      </p:pic>
      <p:pic>
        <p:nvPicPr>
          <p:cNvPr id="93" name="Graphic 92">
            <a:extLst>
              <a:ext uri="{FF2B5EF4-FFF2-40B4-BE49-F238E27FC236}">
                <a16:creationId xmlns:a16="http://schemas.microsoft.com/office/drawing/2014/main" id="{768C216E-1D85-427A-B0D7-03746E34C5A7}"/>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93959" y="3383067"/>
            <a:ext cx="394220" cy="394220"/>
          </a:xfrm>
          <a:prstGeom prst="rect">
            <a:avLst/>
          </a:prstGeom>
        </p:spPr>
      </p:pic>
      <p:pic>
        <p:nvPicPr>
          <p:cNvPr id="95" name="Graphic 94">
            <a:extLst>
              <a:ext uri="{FF2B5EF4-FFF2-40B4-BE49-F238E27FC236}">
                <a16:creationId xmlns:a16="http://schemas.microsoft.com/office/drawing/2014/main" id="{F6BDEE96-4C94-4BBA-B881-125AEC2263BE}"/>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82138" y="3383067"/>
            <a:ext cx="394220" cy="394220"/>
          </a:xfrm>
          <a:prstGeom prst="rect">
            <a:avLst/>
          </a:prstGeom>
        </p:spPr>
      </p:pic>
      <p:pic>
        <p:nvPicPr>
          <p:cNvPr id="97" name="Graphic 96">
            <a:extLst>
              <a:ext uri="{FF2B5EF4-FFF2-40B4-BE49-F238E27FC236}">
                <a16:creationId xmlns:a16="http://schemas.microsoft.com/office/drawing/2014/main" id="{443986F9-BBC5-4C22-AD97-3A695BBE9152}"/>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1428465" y="3383067"/>
            <a:ext cx="369581" cy="394220"/>
          </a:xfrm>
          <a:prstGeom prst="rect">
            <a:avLst/>
          </a:prstGeom>
        </p:spPr>
      </p:pic>
      <p:pic>
        <p:nvPicPr>
          <p:cNvPr id="99" name="Graphic 98">
            <a:extLst>
              <a:ext uri="{FF2B5EF4-FFF2-40B4-BE49-F238E27FC236}">
                <a16:creationId xmlns:a16="http://schemas.microsoft.com/office/drawing/2014/main" id="{B0C03E3F-5B2D-4D7C-90CB-D687F4E2C998}"/>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970317" y="3383067"/>
            <a:ext cx="394220" cy="394220"/>
          </a:xfrm>
          <a:prstGeom prst="rect">
            <a:avLst/>
          </a:prstGeom>
        </p:spPr>
      </p:pic>
      <p:pic>
        <p:nvPicPr>
          <p:cNvPr id="101" name="Graphic 100">
            <a:extLst>
              <a:ext uri="{FF2B5EF4-FFF2-40B4-BE49-F238E27FC236}">
                <a16:creationId xmlns:a16="http://schemas.microsoft.com/office/drawing/2014/main" id="{13473F9D-9192-4D9C-B1F9-FD8D00CC9B26}"/>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758496" y="3383067"/>
            <a:ext cx="394220" cy="394220"/>
          </a:xfrm>
          <a:prstGeom prst="rect">
            <a:avLst/>
          </a:prstGeom>
        </p:spPr>
      </p:pic>
      <p:pic>
        <p:nvPicPr>
          <p:cNvPr id="103" name="Graphic 102">
            <a:extLst>
              <a:ext uri="{FF2B5EF4-FFF2-40B4-BE49-F238E27FC236}">
                <a16:creationId xmlns:a16="http://schemas.microsoft.com/office/drawing/2014/main" id="{49291B50-422F-420A-9E42-9241658A74AA}"/>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3546675" y="3383067"/>
            <a:ext cx="394220" cy="394220"/>
          </a:xfrm>
          <a:prstGeom prst="rect">
            <a:avLst/>
          </a:prstGeom>
        </p:spPr>
      </p:pic>
      <p:pic>
        <p:nvPicPr>
          <p:cNvPr id="105" name="Graphic 104">
            <a:extLst>
              <a:ext uri="{FF2B5EF4-FFF2-40B4-BE49-F238E27FC236}">
                <a16:creationId xmlns:a16="http://schemas.microsoft.com/office/drawing/2014/main" id="{78CE3CB2-3F3E-4179-9EC0-34BA6DC478AC}"/>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4334854" y="3383067"/>
            <a:ext cx="394220" cy="394220"/>
          </a:xfrm>
          <a:prstGeom prst="rect">
            <a:avLst/>
          </a:prstGeom>
        </p:spPr>
      </p:pic>
      <p:pic>
        <p:nvPicPr>
          <p:cNvPr id="107" name="Graphic 106">
            <a:extLst>
              <a:ext uri="{FF2B5EF4-FFF2-40B4-BE49-F238E27FC236}">
                <a16:creationId xmlns:a16="http://schemas.microsoft.com/office/drawing/2014/main" id="{06276A53-BFE9-4AC8-9524-3FA06AC15B02}"/>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123033" y="3395387"/>
            <a:ext cx="394220" cy="369581"/>
          </a:xfrm>
          <a:prstGeom prst="rect">
            <a:avLst/>
          </a:prstGeom>
        </p:spPr>
      </p:pic>
      <p:pic>
        <p:nvPicPr>
          <p:cNvPr id="109" name="Graphic 108">
            <a:extLst>
              <a:ext uri="{FF2B5EF4-FFF2-40B4-BE49-F238E27FC236}">
                <a16:creationId xmlns:a16="http://schemas.microsoft.com/office/drawing/2014/main" id="{A37930E8-366D-479E-9CF8-9853E17D73A2}"/>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5911212" y="3383067"/>
            <a:ext cx="394220" cy="394220"/>
          </a:xfrm>
          <a:prstGeom prst="rect">
            <a:avLst/>
          </a:prstGeom>
        </p:spPr>
      </p:pic>
      <p:pic>
        <p:nvPicPr>
          <p:cNvPr id="111" name="Graphic 110">
            <a:extLst>
              <a:ext uri="{FF2B5EF4-FFF2-40B4-BE49-F238E27FC236}">
                <a16:creationId xmlns:a16="http://schemas.microsoft.com/office/drawing/2014/main" id="{C59D0EA1-43CC-4CD0-BF6D-13A02F11AC60}"/>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699391" y="3383067"/>
            <a:ext cx="394220" cy="394220"/>
          </a:xfrm>
          <a:prstGeom prst="rect">
            <a:avLst/>
          </a:prstGeom>
        </p:spPr>
      </p:pic>
      <p:pic>
        <p:nvPicPr>
          <p:cNvPr id="113" name="Graphic 112">
            <a:extLst>
              <a:ext uri="{FF2B5EF4-FFF2-40B4-BE49-F238E27FC236}">
                <a16:creationId xmlns:a16="http://schemas.microsoft.com/office/drawing/2014/main" id="{EB35C962-D528-43FC-829A-6FACABABF148}"/>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7487570" y="3383067"/>
            <a:ext cx="394220" cy="394220"/>
          </a:xfrm>
          <a:prstGeom prst="rect">
            <a:avLst/>
          </a:prstGeom>
        </p:spPr>
      </p:pic>
      <p:pic>
        <p:nvPicPr>
          <p:cNvPr id="115" name="Graphic 114">
            <a:extLst>
              <a:ext uri="{FF2B5EF4-FFF2-40B4-BE49-F238E27FC236}">
                <a16:creationId xmlns:a16="http://schemas.microsoft.com/office/drawing/2014/main" id="{E6C90A55-0840-4FF6-BD32-6A8662ACAD07}"/>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275749" y="3383067"/>
            <a:ext cx="394220" cy="394220"/>
          </a:xfrm>
          <a:prstGeom prst="rect">
            <a:avLst/>
          </a:prstGeom>
        </p:spPr>
      </p:pic>
      <p:pic>
        <p:nvPicPr>
          <p:cNvPr id="117" name="Graphic 116">
            <a:extLst>
              <a:ext uri="{FF2B5EF4-FFF2-40B4-BE49-F238E27FC236}">
                <a16:creationId xmlns:a16="http://schemas.microsoft.com/office/drawing/2014/main" id="{2EE6C56A-A9D5-4D10-B18C-15E086AB1BD8}"/>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063928" y="3383067"/>
            <a:ext cx="394220" cy="394220"/>
          </a:xfrm>
          <a:prstGeom prst="rect">
            <a:avLst/>
          </a:prstGeom>
        </p:spPr>
      </p:pic>
      <p:pic>
        <p:nvPicPr>
          <p:cNvPr id="119" name="Graphic 118">
            <a:extLst>
              <a:ext uri="{FF2B5EF4-FFF2-40B4-BE49-F238E27FC236}">
                <a16:creationId xmlns:a16="http://schemas.microsoft.com/office/drawing/2014/main" id="{6FF89C48-1DF8-4813-83DD-D95D50F9DF4E}"/>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9852107" y="3383067"/>
            <a:ext cx="394220" cy="394220"/>
          </a:xfrm>
          <a:prstGeom prst="rect">
            <a:avLst/>
          </a:prstGeom>
        </p:spPr>
      </p:pic>
      <p:pic>
        <p:nvPicPr>
          <p:cNvPr id="121" name="Graphic 120">
            <a:extLst>
              <a:ext uri="{FF2B5EF4-FFF2-40B4-BE49-F238E27FC236}">
                <a16:creationId xmlns:a16="http://schemas.microsoft.com/office/drawing/2014/main" id="{2862407A-15D2-45E4-BC5F-67631AE9D43C}"/>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0640286" y="3383067"/>
            <a:ext cx="394220" cy="394220"/>
          </a:xfrm>
          <a:prstGeom prst="rect">
            <a:avLst/>
          </a:prstGeom>
        </p:spPr>
      </p:pic>
      <p:pic>
        <p:nvPicPr>
          <p:cNvPr id="123" name="Graphic 122">
            <a:extLst>
              <a:ext uri="{FF2B5EF4-FFF2-40B4-BE49-F238E27FC236}">
                <a16:creationId xmlns:a16="http://schemas.microsoft.com/office/drawing/2014/main" id="{6480EF98-638A-4E3D-BFBF-C8A2BE473136}"/>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392419" y="4019686"/>
            <a:ext cx="394220" cy="394220"/>
          </a:xfrm>
          <a:prstGeom prst="rect">
            <a:avLst/>
          </a:prstGeom>
        </p:spPr>
      </p:pic>
      <p:pic>
        <p:nvPicPr>
          <p:cNvPr id="125" name="Graphic 124">
            <a:extLst>
              <a:ext uri="{FF2B5EF4-FFF2-40B4-BE49-F238E27FC236}">
                <a16:creationId xmlns:a16="http://schemas.microsoft.com/office/drawing/2014/main" id="{0C4BF479-53E6-4520-85AC-86A9524B4AA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179058" y="4019686"/>
            <a:ext cx="394220" cy="394220"/>
          </a:xfrm>
          <a:prstGeom prst="rect">
            <a:avLst/>
          </a:prstGeom>
        </p:spPr>
      </p:pic>
      <p:pic>
        <p:nvPicPr>
          <p:cNvPr id="127" name="Graphic 126">
            <a:extLst>
              <a:ext uri="{FF2B5EF4-FFF2-40B4-BE49-F238E27FC236}">
                <a16:creationId xmlns:a16="http://schemas.microsoft.com/office/drawing/2014/main" id="{CD38EC58-AFE6-479A-B6C3-BBDB9F1C9E07}"/>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965697" y="4019686"/>
            <a:ext cx="394220" cy="394220"/>
          </a:xfrm>
          <a:prstGeom prst="rect">
            <a:avLst/>
          </a:prstGeom>
        </p:spPr>
      </p:pic>
      <p:pic>
        <p:nvPicPr>
          <p:cNvPr id="129" name="Graphic 128">
            <a:extLst>
              <a:ext uri="{FF2B5EF4-FFF2-40B4-BE49-F238E27FC236}">
                <a16:creationId xmlns:a16="http://schemas.microsoft.com/office/drawing/2014/main" id="{B5EB6236-1CBB-423C-B928-4077360A6748}"/>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752336" y="4019686"/>
            <a:ext cx="394220" cy="394220"/>
          </a:xfrm>
          <a:prstGeom prst="rect">
            <a:avLst/>
          </a:prstGeom>
        </p:spPr>
      </p:pic>
      <p:pic>
        <p:nvPicPr>
          <p:cNvPr id="131" name="Graphic 130">
            <a:extLst>
              <a:ext uri="{FF2B5EF4-FFF2-40B4-BE49-F238E27FC236}">
                <a16:creationId xmlns:a16="http://schemas.microsoft.com/office/drawing/2014/main" id="{4A64D7C7-BE8D-4DF6-A25E-ECC2B552CB93}"/>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538975" y="4019686"/>
            <a:ext cx="394220" cy="394220"/>
          </a:xfrm>
          <a:prstGeom prst="rect">
            <a:avLst/>
          </a:prstGeom>
        </p:spPr>
      </p:pic>
      <p:pic>
        <p:nvPicPr>
          <p:cNvPr id="133" name="Graphic 132">
            <a:extLst>
              <a:ext uri="{FF2B5EF4-FFF2-40B4-BE49-F238E27FC236}">
                <a16:creationId xmlns:a16="http://schemas.microsoft.com/office/drawing/2014/main" id="{D0C93992-5056-4EF2-A47E-0007C20F1E5A}"/>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325614" y="4019686"/>
            <a:ext cx="394220" cy="394220"/>
          </a:xfrm>
          <a:prstGeom prst="rect">
            <a:avLst/>
          </a:prstGeom>
        </p:spPr>
      </p:pic>
      <p:pic>
        <p:nvPicPr>
          <p:cNvPr id="135" name="Graphic 134">
            <a:extLst>
              <a:ext uri="{FF2B5EF4-FFF2-40B4-BE49-F238E27FC236}">
                <a16:creationId xmlns:a16="http://schemas.microsoft.com/office/drawing/2014/main" id="{14922E98-045F-4899-BD1F-644C7BE3AA01}"/>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112253" y="4019686"/>
            <a:ext cx="394220" cy="394220"/>
          </a:xfrm>
          <a:prstGeom prst="rect">
            <a:avLst/>
          </a:prstGeom>
        </p:spPr>
      </p:pic>
      <p:pic>
        <p:nvPicPr>
          <p:cNvPr id="137" name="Graphic 136">
            <a:extLst>
              <a:ext uri="{FF2B5EF4-FFF2-40B4-BE49-F238E27FC236}">
                <a16:creationId xmlns:a16="http://schemas.microsoft.com/office/drawing/2014/main" id="{FD8A413A-9DBB-474D-BCF6-20BCA2E84FE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98892" y="4019686"/>
            <a:ext cx="394220" cy="394220"/>
          </a:xfrm>
          <a:prstGeom prst="rect">
            <a:avLst/>
          </a:prstGeom>
        </p:spPr>
      </p:pic>
      <p:pic>
        <p:nvPicPr>
          <p:cNvPr id="139" name="Graphic 138">
            <a:extLst>
              <a:ext uri="{FF2B5EF4-FFF2-40B4-BE49-F238E27FC236}">
                <a16:creationId xmlns:a16="http://schemas.microsoft.com/office/drawing/2014/main" id="{2EB524D3-4FC0-4E1F-A9C6-A43148561E08}"/>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685531" y="4019686"/>
            <a:ext cx="394220" cy="394220"/>
          </a:xfrm>
          <a:prstGeom prst="rect">
            <a:avLst/>
          </a:prstGeom>
        </p:spPr>
      </p:pic>
      <p:pic>
        <p:nvPicPr>
          <p:cNvPr id="141" name="Graphic 140">
            <a:extLst>
              <a:ext uri="{FF2B5EF4-FFF2-40B4-BE49-F238E27FC236}">
                <a16:creationId xmlns:a16="http://schemas.microsoft.com/office/drawing/2014/main" id="{514DFA52-4BD9-4CA0-9D8B-310F47157B41}"/>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472170" y="4019686"/>
            <a:ext cx="394220" cy="394220"/>
          </a:xfrm>
          <a:prstGeom prst="rect">
            <a:avLst/>
          </a:prstGeom>
        </p:spPr>
      </p:pic>
      <p:pic>
        <p:nvPicPr>
          <p:cNvPr id="143" name="Graphic 142">
            <a:extLst>
              <a:ext uri="{FF2B5EF4-FFF2-40B4-BE49-F238E27FC236}">
                <a16:creationId xmlns:a16="http://schemas.microsoft.com/office/drawing/2014/main" id="{D1FCFB08-BB76-4AAE-AFC2-554705D35FA5}"/>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258809" y="4019686"/>
            <a:ext cx="394220" cy="394220"/>
          </a:xfrm>
          <a:prstGeom prst="rect">
            <a:avLst/>
          </a:prstGeom>
        </p:spPr>
      </p:pic>
      <p:pic>
        <p:nvPicPr>
          <p:cNvPr id="145" name="Graphic 144">
            <a:extLst>
              <a:ext uri="{FF2B5EF4-FFF2-40B4-BE49-F238E27FC236}">
                <a16:creationId xmlns:a16="http://schemas.microsoft.com/office/drawing/2014/main" id="{57EB32EE-D5CD-4CAD-8D7B-46B12B50CF08}"/>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045448" y="4019686"/>
            <a:ext cx="394220" cy="394220"/>
          </a:xfrm>
          <a:prstGeom prst="rect">
            <a:avLst/>
          </a:prstGeom>
        </p:spPr>
      </p:pic>
      <p:pic>
        <p:nvPicPr>
          <p:cNvPr id="147" name="Graphic 146">
            <a:extLst>
              <a:ext uri="{FF2B5EF4-FFF2-40B4-BE49-F238E27FC236}">
                <a16:creationId xmlns:a16="http://schemas.microsoft.com/office/drawing/2014/main" id="{BF994234-6A74-40AC-837B-E3B1AC4027EA}"/>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832087" y="4019686"/>
            <a:ext cx="394220" cy="394220"/>
          </a:xfrm>
          <a:prstGeom prst="rect">
            <a:avLst/>
          </a:prstGeom>
        </p:spPr>
      </p:pic>
      <p:pic>
        <p:nvPicPr>
          <p:cNvPr id="149" name="Graphic 148">
            <a:extLst>
              <a:ext uri="{FF2B5EF4-FFF2-40B4-BE49-F238E27FC236}">
                <a16:creationId xmlns:a16="http://schemas.microsoft.com/office/drawing/2014/main" id="{259276DB-5102-4998-8DCD-DFF0CE956B28}"/>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618726" y="4019686"/>
            <a:ext cx="394220" cy="394220"/>
          </a:xfrm>
          <a:prstGeom prst="rect">
            <a:avLst/>
          </a:prstGeom>
        </p:spPr>
      </p:pic>
      <p:pic>
        <p:nvPicPr>
          <p:cNvPr id="151" name="Graphic 150">
            <a:extLst>
              <a:ext uri="{FF2B5EF4-FFF2-40B4-BE49-F238E27FC236}">
                <a16:creationId xmlns:a16="http://schemas.microsoft.com/office/drawing/2014/main" id="{D91D4207-E974-4AE0-B777-F858AA869B34}"/>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405365" y="4019686"/>
            <a:ext cx="394220" cy="394220"/>
          </a:xfrm>
          <a:prstGeom prst="rect">
            <a:avLst/>
          </a:prstGeom>
        </p:spPr>
      </p:pic>
      <p:pic>
        <p:nvPicPr>
          <p:cNvPr id="153" name="Graphic 152">
            <a:extLst>
              <a:ext uri="{FF2B5EF4-FFF2-40B4-BE49-F238E27FC236}">
                <a16:creationId xmlns:a16="http://schemas.microsoft.com/office/drawing/2014/main" id="{6723091F-7269-406E-A360-FE46C563935D}"/>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92419" y="4624331"/>
            <a:ext cx="394220" cy="394220"/>
          </a:xfrm>
          <a:prstGeom prst="rect">
            <a:avLst/>
          </a:prstGeom>
        </p:spPr>
      </p:pic>
      <p:pic>
        <p:nvPicPr>
          <p:cNvPr id="155" name="Graphic 154">
            <a:extLst>
              <a:ext uri="{FF2B5EF4-FFF2-40B4-BE49-F238E27FC236}">
                <a16:creationId xmlns:a16="http://schemas.microsoft.com/office/drawing/2014/main" id="{BB9E5888-732B-4E1F-9B65-54B14E02BC3A}"/>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79058" y="4624331"/>
            <a:ext cx="394220" cy="394220"/>
          </a:xfrm>
          <a:prstGeom prst="rect">
            <a:avLst/>
          </a:prstGeom>
        </p:spPr>
      </p:pic>
      <p:pic>
        <p:nvPicPr>
          <p:cNvPr id="157" name="Graphic 156">
            <a:extLst>
              <a:ext uri="{FF2B5EF4-FFF2-40B4-BE49-F238E27FC236}">
                <a16:creationId xmlns:a16="http://schemas.microsoft.com/office/drawing/2014/main" id="{0A03E965-165D-4511-95E9-47F746C1952B}"/>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965697" y="4624331"/>
            <a:ext cx="394220" cy="394220"/>
          </a:xfrm>
          <a:prstGeom prst="rect">
            <a:avLst/>
          </a:prstGeom>
        </p:spPr>
      </p:pic>
      <p:pic>
        <p:nvPicPr>
          <p:cNvPr id="159" name="Graphic 158">
            <a:extLst>
              <a:ext uri="{FF2B5EF4-FFF2-40B4-BE49-F238E27FC236}">
                <a16:creationId xmlns:a16="http://schemas.microsoft.com/office/drawing/2014/main" id="{5050C3C1-52D3-4571-B2F7-B1871DFD7CFE}"/>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752336" y="4624331"/>
            <a:ext cx="394220" cy="394220"/>
          </a:xfrm>
          <a:prstGeom prst="rect">
            <a:avLst/>
          </a:prstGeom>
        </p:spPr>
      </p:pic>
      <p:pic>
        <p:nvPicPr>
          <p:cNvPr id="161" name="Graphic 160">
            <a:extLst>
              <a:ext uri="{FF2B5EF4-FFF2-40B4-BE49-F238E27FC236}">
                <a16:creationId xmlns:a16="http://schemas.microsoft.com/office/drawing/2014/main" id="{EFFB0BDB-B37C-4E6E-BFA9-81F8068A8B1F}"/>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538975" y="4624331"/>
            <a:ext cx="394220" cy="394220"/>
          </a:xfrm>
          <a:prstGeom prst="rect">
            <a:avLst/>
          </a:prstGeom>
        </p:spPr>
      </p:pic>
      <p:pic>
        <p:nvPicPr>
          <p:cNvPr id="163" name="Graphic 162">
            <a:extLst>
              <a:ext uri="{FF2B5EF4-FFF2-40B4-BE49-F238E27FC236}">
                <a16:creationId xmlns:a16="http://schemas.microsoft.com/office/drawing/2014/main" id="{6F9E65E4-9F5D-47B8-A20E-2D3315A50647}"/>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325614" y="4624331"/>
            <a:ext cx="394220" cy="394220"/>
          </a:xfrm>
          <a:prstGeom prst="rect">
            <a:avLst/>
          </a:prstGeom>
        </p:spPr>
      </p:pic>
      <p:pic>
        <p:nvPicPr>
          <p:cNvPr id="165" name="Graphic 164">
            <a:extLst>
              <a:ext uri="{FF2B5EF4-FFF2-40B4-BE49-F238E27FC236}">
                <a16:creationId xmlns:a16="http://schemas.microsoft.com/office/drawing/2014/main" id="{1F7F5B43-D718-4825-ACB8-44034CF09ECD}"/>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112253" y="4624331"/>
            <a:ext cx="394220" cy="394220"/>
          </a:xfrm>
          <a:prstGeom prst="rect">
            <a:avLst/>
          </a:prstGeom>
        </p:spPr>
      </p:pic>
      <p:pic>
        <p:nvPicPr>
          <p:cNvPr id="167" name="Graphic 166">
            <a:extLst>
              <a:ext uri="{FF2B5EF4-FFF2-40B4-BE49-F238E27FC236}">
                <a16:creationId xmlns:a16="http://schemas.microsoft.com/office/drawing/2014/main" id="{7B3F4007-D811-4A7B-91EF-C1D22E97EB52}"/>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898892" y="4673609"/>
            <a:ext cx="394220" cy="295665"/>
          </a:xfrm>
          <a:prstGeom prst="rect">
            <a:avLst/>
          </a:prstGeom>
        </p:spPr>
      </p:pic>
      <p:pic>
        <p:nvPicPr>
          <p:cNvPr id="169" name="Graphic 168">
            <a:extLst>
              <a:ext uri="{FF2B5EF4-FFF2-40B4-BE49-F238E27FC236}">
                <a16:creationId xmlns:a16="http://schemas.microsoft.com/office/drawing/2014/main" id="{B9F49570-8210-45C5-BDB0-C5B3F8AC2B39}"/>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685531" y="4624331"/>
            <a:ext cx="394220" cy="394220"/>
          </a:xfrm>
          <a:prstGeom prst="rect">
            <a:avLst/>
          </a:prstGeom>
        </p:spPr>
      </p:pic>
      <p:pic>
        <p:nvPicPr>
          <p:cNvPr id="171" name="Graphic 170">
            <a:extLst>
              <a:ext uri="{FF2B5EF4-FFF2-40B4-BE49-F238E27FC236}">
                <a16:creationId xmlns:a16="http://schemas.microsoft.com/office/drawing/2014/main" id="{AD573251-CF96-4847-B2E2-A265777E90EB}"/>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472170" y="4624331"/>
            <a:ext cx="394220" cy="394220"/>
          </a:xfrm>
          <a:prstGeom prst="rect">
            <a:avLst/>
          </a:prstGeom>
        </p:spPr>
      </p:pic>
      <p:pic>
        <p:nvPicPr>
          <p:cNvPr id="173" name="Graphic 172">
            <a:extLst>
              <a:ext uri="{FF2B5EF4-FFF2-40B4-BE49-F238E27FC236}">
                <a16:creationId xmlns:a16="http://schemas.microsoft.com/office/drawing/2014/main" id="{D370B578-709D-4843-BA81-BA4E2F602B4E}"/>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258809" y="4624331"/>
            <a:ext cx="394220" cy="394220"/>
          </a:xfrm>
          <a:prstGeom prst="rect">
            <a:avLst/>
          </a:prstGeom>
        </p:spPr>
      </p:pic>
      <p:pic>
        <p:nvPicPr>
          <p:cNvPr id="175" name="Graphic 174">
            <a:extLst>
              <a:ext uri="{FF2B5EF4-FFF2-40B4-BE49-F238E27FC236}">
                <a16:creationId xmlns:a16="http://schemas.microsoft.com/office/drawing/2014/main" id="{F90EC424-D5F4-4443-9EF0-65D096F5D102}"/>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045448" y="4624331"/>
            <a:ext cx="394220" cy="394220"/>
          </a:xfrm>
          <a:prstGeom prst="rect">
            <a:avLst/>
          </a:prstGeom>
        </p:spPr>
      </p:pic>
      <p:pic>
        <p:nvPicPr>
          <p:cNvPr id="177" name="Graphic 176">
            <a:extLst>
              <a:ext uri="{FF2B5EF4-FFF2-40B4-BE49-F238E27FC236}">
                <a16:creationId xmlns:a16="http://schemas.microsoft.com/office/drawing/2014/main" id="{D03CE84A-740F-476F-80A6-424E83E2C555}"/>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832087" y="4624331"/>
            <a:ext cx="394220" cy="394220"/>
          </a:xfrm>
          <a:prstGeom prst="rect">
            <a:avLst/>
          </a:prstGeom>
        </p:spPr>
      </p:pic>
      <p:pic>
        <p:nvPicPr>
          <p:cNvPr id="179" name="Graphic 178">
            <a:extLst>
              <a:ext uri="{FF2B5EF4-FFF2-40B4-BE49-F238E27FC236}">
                <a16:creationId xmlns:a16="http://schemas.microsoft.com/office/drawing/2014/main" id="{247A807D-2BE7-4ACF-80A8-423C1B0E32CF}"/>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618726" y="4624331"/>
            <a:ext cx="394220" cy="394220"/>
          </a:xfrm>
          <a:prstGeom prst="rect">
            <a:avLst/>
          </a:prstGeom>
        </p:spPr>
      </p:pic>
      <p:pic>
        <p:nvPicPr>
          <p:cNvPr id="181" name="Graphic 180">
            <a:extLst>
              <a:ext uri="{FF2B5EF4-FFF2-40B4-BE49-F238E27FC236}">
                <a16:creationId xmlns:a16="http://schemas.microsoft.com/office/drawing/2014/main" id="{8728F156-25B0-40F2-A61B-1A356BB43750}"/>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405365" y="4624331"/>
            <a:ext cx="394220" cy="394220"/>
          </a:xfrm>
          <a:prstGeom prst="rect">
            <a:avLst/>
          </a:prstGeom>
        </p:spPr>
      </p:pic>
      <p:pic>
        <p:nvPicPr>
          <p:cNvPr id="183" name="Graphic 182">
            <a:extLst>
              <a:ext uri="{FF2B5EF4-FFF2-40B4-BE49-F238E27FC236}">
                <a16:creationId xmlns:a16="http://schemas.microsoft.com/office/drawing/2014/main" id="{CFC3883D-4FD5-490A-BDAA-837F366563B5}"/>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403811" y="5204338"/>
            <a:ext cx="394220" cy="394220"/>
          </a:xfrm>
          <a:prstGeom prst="rect">
            <a:avLst/>
          </a:prstGeom>
        </p:spPr>
      </p:pic>
      <p:pic>
        <p:nvPicPr>
          <p:cNvPr id="185" name="Graphic 184">
            <a:extLst>
              <a:ext uri="{FF2B5EF4-FFF2-40B4-BE49-F238E27FC236}">
                <a16:creationId xmlns:a16="http://schemas.microsoft.com/office/drawing/2014/main" id="{1BEF17F0-1FDD-49CA-9BEE-D639EC11F9E0}"/>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3201842" y="5204338"/>
            <a:ext cx="394220" cy="394220"/>
          </a:xfrm>
          <a:prstGeom prst="rect">
            <a:avLst/>
          </a:prstGeom>
        </p:spPr>
      </p:pic>
      <p:pic>
        <p:nvPicPr>
          <p:cNvPr id="187" name="Graphic 186">
            <a:extLst>
              <a:ext uri="{FF2B5EF4-FFF2-40B4-BE49-F238E27FC236}">
                <a16:creationId xmlns:a16="http://schemas.microsoft.com/office/drawing/2014/main" id="{E9AEF2CB-8956-4FA3-90EC-24652359F9EB}"/>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4999873" y="5204338"/>
            <a:ext cx="394220" cy="394220"/>
          </a:xfrm>
          <a:prstGeom prst="rect">
            <a:avLst/>
          </a:prstGeom>
        </p:spPr>
      </p:pic>
      <p:pic>
        <p:nvPicPr>
          <p:cNvPr id="189" name="Graphic 188">
            <a:extLst>
              <a:ext uri="{FF2B5EF4-FFF2-40B4-BE49-F238E27FC236}">
                <a16:creationId xmlns:a16="http://schemas.microsoft.com/office/drawing/2014/main" id="{2017A175-7B06-41C3-8B87-5DB8C94A9660}"/>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6797904" y="5278254"/>
            <a:ext cx="394220" cy="246388"/>
          </a:xfrm>
          <a:prstGeom prst="rect">
            <a:avLst/>
          </a:prstGeom>
        </p:spPr>
      </p:pic>
      <p:pic>
        <p:nvPicPr>
          <p:cNvPr id="191" name="Graphic 190">
            <a:extLst>
              <a:ext uri="{FF2B5EF4-FFF2-40B4-BE49-F238E27FC236}">
                <a16:creationId xmlns:a16="http://schemas.microsoft.com/office/drawing/2014/main" id="{6FCB4799-C0F8-4D32-8CFF-E3AEB01DD094}"/>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8595935" y="5204338"/>
            <a:ext cx="394220" cy="394220"/>
          </a:xfrm>
          <a:prstGeom prst="rect">
            <a:avLst/>
          </a:prstGeom>
        </p:spPr>
      </p:pic>
      <p:pic>
        <p:nvPicPr>
          <p:cNvPr id="193" name="Graphic 192">
            <a:extLst>
              <a:ext uri="{FF2B5EF4-FFF2-40B4-BE49-F238E27FC236}">
                <a16:creationId xmlns:a16="http://schemas.microsoft.com/office/drawing/2014/main" id="{89AC887F-E145-451F-8594-70A4E99E412C}"/>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10393966" y="5204338"/>
            <a:ext cx="394220" cy="394220"/>
          </a:xfrm>
          <a:prstGeom prst="rect">
            <a:avLst/>
          </a:prstGeom>
        </p:spPr>
      </p:pic>
    </p:spTree>
    <p:extLst>
      <p:ext uri="{BB962C8B-B14F-4D97-AF65-F5344CB8AC3E}">
        <p14:creationId xmlns:p14="http://schemas.microsoft.com/office/powerpoint/2010/main" val="34131547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651015B5-C96E-4E92-A194-0F3137598E3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91319" y="1268696"/>
            <a:ext cx="336570" cy="336570"/>
          </a:xfrm>
          <a:prstGeom prst="rect">
            <a:avLst/>
          </a:prstGeom>
        </p:spPr>
      </p:pic>
      <p:pic>
        <p:nvPicPr>
          <p:cNvPr id="5" name="Graphic 4">
            <a:extLst>
              <a:ext uri="{FF2B5EF4-FFF2-40B4-BE49-F238E27FC236}">
                <a16:creationId xmlns:a16="http://schemas.microsoft.com/office/drawing/2014/main" id="{79C6F968-80EF-4DEF-A96E-503013F0179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319208" y="1268696"/>
            <a:ext cx="336570" cy="336570"/>
          </a:xfrm>
          <a:prstGeom prst="rect">
            <a:avLst/>
          </a:prstGeom>
        </p:spPr>
      </p:pic>
      <p:pic>
        <p:nvPicPr>
          <p:cNvPr id="7" name="Graphic 6">
            <a:extLst>
              <a:ext uri="{FF2B5EF4-FFF2-40B4-BE49-F238E27FC236}">
                <a16:creationId xmlns:a16="http://schemas.microsoft.com/office/drawing/2014/main" id="{9316EC21-F627-45ED-9473-C3794215CB3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2147097" y="1268696"/>
            <a:ext cx="336570" cy="336570"/>
          </a:xfrm>
          <a:prstGeom prst="rect">
            <a:avLst/>
          </a:prstGeom>
        </p:spPr>
      </p:pic>
      <p:pic>
        <p:nvPicPr>
          <p:cNvPr id="9" name="Graphic 8">
            <a:extLst>
              <a:ext uri="{FF2B5EF4-FFF2-40B4-BE49-F238E27FC236}">
                <a16:creationId xmlns:a16="http://schemas.microsoft.com/office/drawing/2014/main" id="{426B77A1-9D98-42F8-90DD-7FC19E7A8930}"/>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35358" y="1268696"/>
            <a:ext cx="294498" cy="336570"/>
          </a:xfrm>
          <a:prstGeom prst="rect">
            <a:avLst/>
          </a:prstGeom>
        </p:spPr>
      </p:pic>
      <p:pic>
        <p:nvPicPr>
          <p:cNvPr id="11" name="Graphic 10">
            <a:extLst>
              <a:ext uri="{FF2B5EF4-FFF2-40B4-BE49-F238E27FC236}">
                <a16:creationId xmlns:a16="http://schemas.microsoft.com/office/drawing/2014/main" id="{6F4C0016-8EA2-4153-B81E-155C089B305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74986" y="1268696"/>
            <a:ext cx="336570" cy="336570"/>
          </a:xfrm>
          <a:prstGeom prst="rect">
            <a:avLst/>
          </a:prstGeom>
        </p:spPr>
      </p:pic>
      <p:pic>
        <p:nvPicPr>
          <p:cNvPr id="13" name="Graphic 12">
            <a:extLst>
              <a:ext uri="{FF2B5EF4-FFF2-40B4-BE49-F238E27FC236}">
                <a16:creationId xmlns:a16="http://schemas.microsoft.com/office/drawing/2014/main" id="{2A3156B2-B23B-404F-8302-BE90BC3AA64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802875" y="1308194"/>
            <a:ext cx="336570" cy="241909"/>
          </a:xfrm>
          <a:prstGeom prst="rect">
            <a:avLst/>
          </a:prstGeom>
        </p:spPr>
      </p:pic>
      <p:pic>
        <p:nvPicPr>
          <p:cNvPr id="15" name="Graphic 14">
            <a:extLst>
              <a:ext uri="{FF2B5EF4-FFF2-40B4-BE49-F238E27FC236}">
                <a16:creationId xmlns:a16="http://schemas.microsoft.com/office/drawing/2014/main" id="{942815A6-AED9-4387-B094-0EFDE282BA1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630764" y="1268696"/>
            <a:ext cx="336570" cy="336570"/>
          </a:xfrm>
          <a:prstGeom prst="rect">
            <a:avLst/>
          </a:prstGeom>
        </p:spPr>
      </p:pic>
      <p:pic>
        <p:nvPicPr>
          <p:cNvPr id="17" name="Graphic 16">
            <a:extLst>
              <a:ext uri="{FF2B5EF4-FFF2-40B4-BE49-F238E27FC236}">
                <a16:creationId xmlns:a16="http://schemas.microsoft.com/office/drawing/2014/main" id="{2BD2619F-A728-4026-AA71-BCBF3AF560C6}"/>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458653" y="1264308"/>
            <a:ext cx="336570" cy="347087"/>
          </a:xfrm>
          <a:prstGeom prst="rect">
            <a:avLst/>
          </a:prstGeom>
        </p:spPr>
      </p:pic>
      <p:pic>
        <p:nvPicPr>
          <p:cNvPr id="19" name="Graphic 18">
            <a:extLst>
              <a:ext uri="{FF2B5EF4-FFF2-40B4-BE49-F238E27FC236}">
                <a16:creationId xmlns:a16="http://schemas.microsoft.com/office/drawing/2014/main" id="{868F0FFB-9961-477F-9FC4-CBA85498EC9F}"/>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286542" y="1194088"/>
            <a:ext cx="336570" cy="515373"/>
          </a:xfrm>
          <a:prstGeom prst="rect">
            <a:avLst/>
          </a:prstGeom>
        </p:spPr>
      </p:pic>
      <p:pic>
        <p:nvPicPr>
          <p:cNvPr id="21" name="Graphic 20">
            <a:extLst>
              <a:ext uri="{FF2B5EF4-FFF2-40B4-BE49-F238E27FC236}">
                <a16:creationId xmlns:a16="http://schemas.microsoft.com/office/drawing/2014/main" id="{75FB1CED-6B4C-42C1-96B0-B234F81C74F3}"/>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9486105" y="1268696"/>
            <a:ext cx="252428" cy="336570"/>
          </a:xfrm>
          <a:prstGeom prst="rect">
            <a:avLst/>
          </a:prstGeom>
        </p:spPr>
      </p:pic>
      <p:pic>
        <p:nvPicPr>
          <p:cNvPr id="23" name="Graphic 22">
            <a:extLst>
              <a:ext uri="{FF2B5EF4-FFF2-40B4-BE49-F238E27FC236}">
                <a16:creationId xmlns:a16="http://schemas.microsoft.com/office/drawing/2014/main" id="{834388C7-4FEF-4417-AD18-F6A56E45F75D}"/>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7114431" y="1338914"/>
            <a:ext cx="336570" cy="168285"/>
          </a:xfrm>
          <a:prstGeom prst="rect">
            <a:avLst/>
          </a:prstGeom>
        </p:spPr>
      </p:pic>
      <p:pic>
        <p:nvPicPr>
          <p:cNvPr id="25" name="Graphic 24">
            <a:extLst>
              <a:ext uri="{FF2B5EF4-FFF2-40B4-BE49-F238E27FC236}">
                <a16:creationId xmlns:a16="http://schemas.microsoft.com/office/drawing/2014/main" id="{E6EF8683-8911-4A48-B116-83308E6DF7AA}"/>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714213" y="1268696"/>
            <a:ext cx="294498" cy="336570"/>
          </a:xfrm>
          <a:prstGeom prst="rect">
            <a:avLst/>
          </a:prstGeom>
        </p:spPr>
      </p:pic>
      <p:pic>
        <p:nvPicPr>
          <p:cNvPr id="27" name="Graphic 26">
            <a:extLst>
              <a:ext uri="{FF2B5EF4-FFF2-40B4-BE49-F238E27FC236}">
                <a16:creationId xmlns:a16="http://schemas.microsoft.com/office/drawing/2014/main" id="{1776D4A7-119E-4AAA-9B4F-F12FD49ACC1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1630166" y="1246753"/>
            <a:ext cx="126214" cy="389159"/>
          </a:xfrm>
          <a:prstGeom prst="rect">
            <a:avLst/>
          </a:prstGeom>
        </p:spPr>
      </p:pic>
      <p:pic>
        <p:nvPicPr>
          <p:cNvPr id="29" name="Graphic 28">
            <a:extLst>
              <a:ext uri="{FF2B5EF4-FFF2-40B4-BE49-F238E27FC236}">
                <a16:creationId xmlns:a16="http://schemas.microsoft.com/office/drawing/2014/main" id="{D378B3F5-9603-4B60-8455-CEA8F6B2478A}"/>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214187" y="1308194"/>
            <a:ext cx="241909" cy="241909"/>
          </a:xfrm>
          <a:prstGeom prst="rect">
            <a:avLst/>
          </a:prstGeom>
        </p:spPr>
      </p:pic>
      <p:pic>
        <p:nvPicPr>
          <p:cNvPr id="31" name="Graphic 30">
            <a:extLst>
              <a:ext uri="{FF2B5EF4-FFF2-40B4-BE49-F238E27FC236}">
                <a16:creationId xmlns:a16="http://schemas.microsoft.com/office/drawing/2014/main" id="{D56CE2B9-CA2B-4E11-BBB8-C9BCFE8FA5D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0931750" y="1308194"/>
            <a:ext cx="241909" cy="241909"/>
          </a:xfrm>
          <a:prstGeom prst="rect">
            <a:avLst/>
          </a:prstGeom>
        </p:spPr>
      </p:pic>
      <p:pic>
        <p:nvPicPr>
          <p:cNvPr id="33" name="Graphic 32">
            <a:extLst>
              <a:ext uri="{FF2B5EF4-FFF2-40B4-BE49-F238E27FC236}">
                <a16:creationId xmlns:a16="http://schemas.microsoft.com/office/drawing/2014/main" id="{E7E6296E-A2A3-4854-8ADC-CC4FFC86FC16}"/>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890215" y="1859304"/>
            <a:ext cx="336570" cy="336570"/>
          </a:xfrm>
          <a:prstGeom prst="rect">
            <a:avLst/>
          </a:prstGeom>
        </p:spPr>
      </p:pic>
      <p:pic>
        <p:nvPicPr>
          <p:cNvPr id="35" name="Graphic 34">
            <a:extLst>
              <a:ext uri="{FF2B5EF4-FFF2-40B4-BE49-F238E27FC236}">
                <a16:creationId xmlns:a16="http://schemas.microsoft.com/office/drawing/2014/main" id="{398E1027-53C8-48BE-9E75-4A1661344DA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4652215" y="1859304"/>
            <a:ext cx="336570" cy="336570"/>
          </a:xfrm>
          <a:prstGeom prst="rect">
            <a:avLst/>
          </a:prstGeom>
        </p:spPr>
      </p:pic>
      <p:pic>
        <p:nvPicPr>
          <p:cNvPr id="37" name="Graphic 36">
            <a:extLst>
              <a:ext uri="{FF2B5EF4-FFF2-40B4-BE49-F238E27FC236}">
                <a16:creationId xmlns:a16="http://schemas.microsoft.com/office/drawing/2014/main" id="{C9FDC8DA-74AB-4E56-BA92-287CE2CC3EAE}"/>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94009" y="1830777"/>
            <a:ext cx="399676" cy="404935"/>
          </a:xfrm>
          <a:prstGeom prst="rect">
            <a:avLst/>
          </a:prstGeom>
        </p:spPr>
      </p:pic>
      <p:pic>
        <p:nvPicPr>
          <p:cNvPr id="39" name="Graphic 38">
            <a:extLst>
              <a:ext uri="{FF2B5EF4-FFF2-40B4-BE49-F238E27FC236}">
                <a16:creationId xmlns:a16="http://schemas.microsoft.com/office/drawing/2014/main" id="{F709AEBB-319B-4FF0-B5DA-74D0DF1C5A77}"/>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29559" y="1828585"/>
            <a:ext cx="399676" cy="410193"/>
          </a:xfrm>
          <a:prstGeom prst="rect">
            <a:avLst/>
          </a:prstGeom>
        </p:spPr>
      </p:pic>
      <p:pic>
        <p:nvPicPr>
          <p:cNvPr id="41" name="Graphic 40">
            <a:extLst>
              <a:ext uri="{FF2B5EF4-FFF2-40B4-BE49-F238E27FC236}">
                <a16:creationId xmlns:a16="http://schemas.microsoft.com/office/drawing/2014/main" id="{C66E0088-4AAF-47C2-B8F5-18DCD087F54F}"/>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065109" y="1828585"/>
            <a:ext cx="399676" cy="410193"/>
          </a:xfrm>
          <a:prstGeom prst="rect">
            <a:avLst/>
          </a:prstGeom>
        </p:spPr>
      </p:pic>
      <p:pic>
        <p:nvPicPr>
          <p:cNvPr id="43" name="Graphic 42">
            <a:extLst>
              <a:ext uri="{FF2B5EF4-FFF2-40B4-BE49-F238E27FC236}">
                <a16:creationId xmlns:a16="http://schemas.microsoft.com/office/drawing/2014/main" id="{199DF91B-C2ED-4B82-856B-7B56FEB23999}"/>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5414215" y="1898802"/>
            <a:ext cx="336570" cy="241909"/>
          </a:xfrm>
          <a:prstGeom prst="rect">
            <a:avLst/>
          </a:prstGeom>
        </p:spPr>
      </p:pic>
      <p:pic>
        <p:nvPicPr>
          <p:cNvPr id="45" name="Graphic 44">
            <a:extLst>
              <a:ext uri="{FF2B5EF4-FFF2-40B4-BE49-F238E27FC236}">
                <a16:creationId xmlns:a16="http://schemas.microsoft.com/office/drawing/2014/main" id="{FF1250A6-E695-4C98-8166-B268525694BC}"/>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176215" y="1876859"/>
            <a:ext cx="336570" cy="294498"/>
          </a:xfrm>
          <a:prstGeom prst="rect">
            <a:avLst/>
          </a:prstGeom>
        </p:spPr>
      </p:pic>
      <p:pic>
        <p:nvPicPr>
          <p:cNvPr id="47" name="Graphic 46">
            <a:extLst>
              <a:ext uri="{FF2B5EF4-FFF2-40B4-BE49-F238E27FC236}">
                <a16:creationId xmlns:a16="http://schemas.microsoft.com/office/drawing/2014/main" id="{CB9CD3F4-288D-4E55-A29B-72A0B6078A5D}"/>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6938215" y="1929522"/>
            <a:ext cx="336570" cy="168285"/>
          </a:xfrm>
          <a:prstGeom prst="rect">
            <a:avLst/>
          </a:prstGeom>
        </p:spPr>
      </p:pic>
      <p:pic>
        <p:nvPicPr>
          <p:cNvPr id="49" name="Graphic 48">
            <a:extLst>
              <a:ext uri="{FF2B5EF4-FFF2-40B4-BE49-F238E27FC236}">
                <a16:creationId xmlns:a16="http://schemas.microsoft.com/office/drawing/2014/main" id="{18B23D5E-990D-49AC-A457-2640DF2FEC2C}"/>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7700215" y="1920745"/>
            <a:ext cx="336570" cy="189320"/>
          </a:xfrm>
          <a:prstGeom prst="rect">
            <a:avLst/>
          </a:prstGeom>
        </p:spPr>
      </p:pic>
      <p:pic>
        <p:nvPicPr>
          <p:cNvPr id="51" name="Graphic 50">
            <a:extLst>
              <a:ext uri="{FF2B5EF4-FFF2-40B4-BE49-F238E27FC236}">
                <a16:creationId xmlns:a16="http://schemas.microsoft.com/office/drawing/2014/main" id="{6E096032-1AEE-46B9-BEB3-67BEBB89D75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1506734" y="1859304"/>
            <a:ext cx="315534" cy="336570"/>
          </a:xfrm>
          <a:prstGeom prst="rect">
            <a:avLst/>
          </a:prstGeom>
        </p:spPr>
      </p:pic>
      <p:pic>
        <p:nvPicPr>
          <p:cNvPr id="53" name="Graphic 52">
            <a:extLst>
              <a:ext uri="{FF2B5EF4-FFF2-40B4-BE49-F238E27FC236}">
                <a16:creationId xmlns:a16="http://schemas.microsoft.com/office/drawing/2014/main" id="{40E9706D-FC69-4D3B-8740-462E723705A5}"/>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453279" y="1859304"/>
            <a:ext cx="504855" cy="336570"/>
          </a:xfrm>
          <a:prstGeom prst="rect">
            <a:avLst/>
          </a:prstGeom>
        </p:spPr>
      </p:pic>
      <p:pic>
        <p:nvPicPr>
          <p:cNvPr id="55" name="Graphic 54">
            <a:extLst>
              <a:ext uri="{FF2B5EF4-FFF2-40B4-BE49-F238E27FC236}">
                <a16:creationId xmlns:a16="http://schemas.microsoft.com/office/drawing/2014/main" id="{A63570AF-90F1-4581-90AE-DCF05078AEE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462215" y="1859304"/>
            <a:ext cx="336570" cy="336570"/>
          </a:xfrm>
          <a:prstGeom prst="rect">
            <a:avLst/>
          </a:prstGeom>
        </p:spPr>
      </p:pic>
      <p:pic>
        <p:nvPicPr>
          <p:cNvPr id="57" name="Graphic 56">
            <a:extLst>
              <a:ext uri="{FF2B5EF4-FFF2-40B4-BE49-F238E27FC236}">
                <a16:creationId xmlns:a16="http://schemas.microsoft.com/office/drawing/2014/main" id="{804EB888-4CA4-4D92-BCC6-1113EF5485AB}"/>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224215" y="1881247"/>
            <a:ext cx="336570" cy="283981"/>
          </a:xfrm>
          <a:prstGeom prst="rect">
            <a:avLst/>
          </a:prstGeom>
        </p:spPr>
      </p:pic>
      <p:pic>
        <p:nvPicPr>
          <p:cNvPr id="59" name="Graphic 58">
            <a:extLst>
              <a:ext uri="{FF2B5EF4-FFF2-40B4-BE49-F238E27FC236}">
                <a16:creationId xmlns:a16="http://schemas.microsoft.com/office/drawing/2014/main" id="{B7BE649A-85C8-404C-8A31-CE9EAEFDBFB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986215" y="1859304"/>
            <a:ext cx="336570" cy="336570"/>
          </a:xfrm>
          <a:prstGeom prst="rect">
            <a:avLst/>
          </a:prstGeom>
        </p:spPr>
      </p:pic>
      <p:pic>
        <p:nvPicPr>
          <p:cNvPr id="61" name="Graphic 60">
            <a:extLst>
              <a:ext uri="{FF2B5EF4-FFF2-40B4-BE49-F238E27FC236}">
                <a16:creationId xmlns:a16="http://schemas.microsoft.com/office/drawing/2014/main" id="{0CBFD5FE-C025-4FF8-A601-9A789E97C458}"/>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748215" y="1859304"/>
            <a:ext cx="336570" cy="336570"/>
          </a:xfrm>
          <a:prstGeom prst="rect">
            <a:avLst/>
          </a:prstGeom>
        </p:spPr>
      </p:pic>
      <p:pic>
        <p:nvPicPr>
          <p:cNvPr id="63" name="Graphic 62">
            <a:extLst>
              <a:ext uri="{FF2B5EF4-FFF2-40B4-BE49-F238E27FC236}">
                <a16:creationId xmlns:a16="http://schemas.microsoft.com/office/drawing/2014/main" id="{8998BA9A-8BA1-4275-A57A-0315D63623AD}"/>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7638918" y="2452976"/>
            <a:ext cx="336570" cy="336570"/>
          </a:xfrm>
          <a:prstGeom prst="rect">
            <a:avLst/>
          </a:prstGeom>
        </p:spPr>
      </p:pic>
      <p:pic>
        <p:nvPicPr>
          <p:cNvPr id="65" name="Graphic 64">
            <a:extLst>
              <a:ext uri="{FF2B5EF4-FFF2-40B4-BE49-F238E27FC236}">
                <a16:creationId xmlns:a16="http://schemas.microsoft.com/office/drawing/2014/main" id="{720B79BE-483F-4A65-8436-91B957C0C240}"/>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8407047" y="2452976"/>
            <a:ext cx="336570" cy="336570"/>
          </a:xfrm>
          <a:prstGeom prst="rect">
            <a:avLst/>
          </a:prstGeom>
        </p:spPr>
      </p:pic>
      <p:pic>
        <p:nvPicPr>
          <p:cNvPr id="67" name="Graphic 66">
            <a:extLst>
              <a:ext uri="{FF2B5EF4-FFF2-40B4-BE49-F238E27FC236}">
                <a16:creationId xmlns:a16="http://schemas.microsoft.com/office/drawing/2014/main" id="{E56F471A-8EB8-4693-B4E6-12771D7A365A}"/>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9175176" y="2452976"/>
            <a:ext cx="336570" cy="336570"/>
          </a:xfrm>
          <a:prstGeom prst="rect">
            <a:avLst/>
          </a:prstGeom>
        </p:spPr>
      </p:pic>
      <p:pic>
        <p:nvPicPr>
          <p:cNvPr id="69" name="Graphic 68">
            <a:extLst>
              <a:ext uri="{FF2B5EF4-FFF2-40B4-BE49-F238E27FC236}">
                <a16:creationId xmlns:a16="http://schemas.microsoft.com/office/drawing/2014/main" id="{30497FC2-DA28-4906-864C-B364EFEBC9B6}"/>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958337" y="2452976"/>
            <a:ext cx="347087" cy="336570"/>
          </a:xfrm>
          <a:prstGeom prst="rect">
            <a:avLst/>
          </a:prstGeom>
        </p:spPr>
      </p:pic>
      <p:pic>
        <p:nvPicPr>
          <p:cNvPr id="71" name="Graphic 70">
            <a:extLst>
              <a:ext uri="{FF2B5EF4-FFF2-40B4-BE49-F238E27FC236}">
                <a16:creationId xmlns:a16="http://schemas.microsoft.com/office/drawing/2014/main" id="{9AF6E2A7-723E-49E1-867B-28733F6095DA}"/>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442003" y="2422257"/>
            <a:ext cx="399676" cy="410193"/>
          </a:xfrm>
          <a:prstGeom prst="rect">
            <a:avLst/>
          </a:prstGeom>
        </p:spPr>
      </p:pic>
      <p:pic>
        <p:nvPicPr>
          <p:cNvPr id="73" name="Graphic 72">
            <a:extLst>
              <a:ext uri="{FF2B5EF4-FFF2-40B4-BE49-F238E27FC236}">
                <a16:creationId xmlns:a16="http://schemas.microsoft.com/office/drawing/2014/main" id="{19EB3BC1-146F-4868-85C3-4BDED4857FD8}"/>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1283682" y="2422257"/>
            <a:ext cx="399676" cy="410193"/>
          </a:xfrm>
          <a:prstGeom prst="rect">
            <a:avLst/>
          </a:prstGeom>
        </p:spPr>
      </p:pic>
      <p:pic>
        <p:nvPicPr>
          <p:cNvPr id="75" name="Graphic 74">
            <a:extLst>
              <a:ext uri="{FF2B5EF4-FFF2-40B4-BE49-F238E27FC236}">
                <a16:creationId xmlns:a16="http://schemas.microsoft.com/office/drawing/2014/main" id="{0C5F03DC-06AF-4D13-93B6-A41E606E6211}"/>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2125361" y="2417867"/>
            <a:ext cx="399676" cy="420712"/>
          </a:xfrm>
          <a:prstGeom prst="rect">
            <a:avLst/>
          </a:prstGeom>
        </p:spPr>
      </p:pic>
      <p:pic>
        <p:nvPicPr>
          <p:cNvPr id="77" name="Graphic 76">
            <a:extLst>
              <a:ext uri="{FF2B5EF4-FFF2-40B4-BE49-F238E27FC236}">
                <a16:creationId xmlns:a16="http://schemas.microsoft.com/office/drawing/2014/main" id="{CE5F1102-0B89-46A0-AE70-C95C7E09DE77}"/>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3738724" y="2452976"/>
            <a:ext cx="347087" cy="336570"/>
          </a:xfrm>
          <a:prstGeom prst="rect">
            <a:avLst/>
          </a:prstGeom>
        </p:spPr>
      </p:pic>
      <p:pic>
        <p:nvPicPr>
          <p:cNvPr id="79" name="Graphic 78">
            <a:extLst>
              <a:ext uri="{FF2B5EF4-FFF2-40B4-BE49-F238E27FC236}">
                <a16:creationId xmlns:a16="http://schemas.microsoft.com/office/drawing/2014/main" id="{5BC4694D-3E97-4515-9C81-9F32C15812D1}"/>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519111" y="2452976"/>
            <a:ext cx="347087" cy="336570"/>
          </a:xfrm>
          <a:prstGeom prst="rect">
            <a:avLst/>
          </a:prstGeom>
        </p:spPr>
      </p:pic>
      <p:pic>
        <p:nvPicPr>
          <p:cNvPr id="81" name="Graphic 80">
            <a:extLst>
              <a:ext uri="{FF2B5EF4-FFF2-40B4-BE49-F238E27FC236}">
                <a16:creationId xmlns:a16="http://schemas.microsoft.com/office/drawing/2014/main" id="{0EF88920-6391-43BC-8588-4C7B87625598}"/>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299498" y="2452976"/>
            <a:ext cx="347087" cy="336570"/>
          </a:xfrm>
          <a:prstGeom prst="rect">
            <a:avLst/>
          </a:prstGeom>
        </p:spPr>
      </p:pic>
      <p:pic>
        <p:nvPicPr>
          <p:cNvPr id="83" name="Graphic 82">
            <a:extLst>
              <a:ext uri="{FF2B5EF4-FFF2-40B4-BE49-F238E27FC236}">
                <a16:creationId xmlns:a16="http://schemas.microsoft.com/office/drawing/2014/main" id="{A8B46136-9648-416B-8BC9-7FE3898067D9}"/>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079885" y="2452976"/>
            <a:ext cx="347087" cy="336570"/>
          </a:xfrm>
          <a:prstGeom prst="rect">
            <a:avLst/>
          </a:prstGeom>
        </p:spPr>
      </p:pic>
      <p:pic>
        <p:nvPicPr>
          <p:cNvPr id="85" name="Graphic 84">
            <a:extLst>
              <a:ext uri="{FF2B5EF4-FFF2-40B4-BE49-F238E27FC236}">
                <a16:creationId xmlns:a16="http://schemas.microsoft.com/office/drawing/2014/main" id="{AC64A107-79A8-4F09-B26E-A98CE8E6EAC2}"/>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6860272" y="2474919"/>
            <a:ext cx="347087" cy="283981"/>
          </a:xfrm>
          <a:prstGeom prst="rect">
            <a:avLst/>
          </a:prstGeom>
        </p:spPr>
      </p:pic>
      <p:pic>
        <p:nvPicPr>
          <p:cNvPr id="87" name="Graphic 86">
            <a:extLst>
              <a:ext uri="{FF2B5EF4-FFF2-40B4-BE49-F238E27FC236}">
                <a16:creationId xmlns:a16="http://schemas.microsoft.com/office/drawing/2014/main" id="{B7A0A40E-038B-4324-AC1F-AB04DD5C747F}"/>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943305" y="2452976"/>
            <a:ext cx="336570" cy="336570"/>
          </a:xfrm>
          <a:prstGeom prst="rect">
            <a:avLst/>
          </a:prstGeom>
        </p:spPr>
      </p:pic>
      <p:pic>
        <p:nvPicPr>
          <p:cNvPr id="89" name="Graphic 88">
            <a:extLst>
              <a:ext uri="{FF2B5EF4-FFF2-40B4-BE49-F238E27FC236}">
                <a16:creationId xmlns:a16="http://schemas.microsoft.com/office/drawing/2014/main" id="{7F2FC057-CBC6-492B-82CA-228A1E7BB41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711434" y="2452976"/>
            <a:ext cx="336570" cy="336570"/>
          </a:xfrm>
          <a:prstGeom prst="rect">
            <a:avLst/>
          </a:prstGeom>
        </p:spPr>
      </p:pic>
      <p:pic>
        <p:nvPicPr>
          <p:cNvPr id="91" name="Graphic 90">
            <a:extLst>
              <a:ext uri="{FF2B5EF4-FFF2-40B4-BE49-F238E27FC236}">
                <a16:creationId xmlns:a16="http://schemas.microsoft.com/office/drawing/2014/main" id="{88D5FC3C-2096-4118-B5ED-B7392567BAF5}"/>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79563" y="2452976"/>
            <a:ext cx="336570" cy="336570"/>
          </a:xfrm>
          <a:prstGeom prst="rect">
            <a:avLst/>
          </a:prstGeom>
        </p:spPr>
      </p:pic>
      <p:pic>
        <p:nvPicPr>
          <p:cNvPr id="93" name="Graphic 92">
            <a:extLst>
              <a:ext uri="{FF2B5EF4-FFF2-40B4-BE49-F238E27FC236}">
                <a16:creationId xmlns:a16="http://schemas.microsoft.com/office/drawing/2014/main" id="{791EB1D8-FF32-4430-9E17-613384830FDC}"/>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411424" y="2981023"/>
            <a:ext cx="441748" cy="452265"/>
          </a:xfrm>
          <a:prstGeom prst="rect">
            <a:avLst/>
          </a:prstGeom>
        </p:spPr>
      </p:pic>
      <p:pic>
        <p:nvPicPr>
          <p:cNvPr id="95" name="Graphic 94">
            <a:extLst>
              <a:ext uri="{FF2B5EF4-FFF2-40B4-BE49-F238E27FC236}">
                <a16:creationId xmlns:a16="http://schemas.microsoft.com/office/drawing/2014/main" id="{8478D152-A711-4765-BE15-2BFD0235E08C}"/>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264596" y="2976633"/>
            <a:ext cx="441748" cy="462784"/>
          </a:xfrm>
          <a:prstGeom prst="rect">
            <a:avLst/>
          </a:prstGeom>
        </p:spPr>
      </p:pic>
      <p:pic>
        <p:nvPicPr>
          <p:cNvPr id="97" name="Graphic 96">
            <a:extLst>
              <a:ext uri="{FF2B5EF4-FFF2-40B4-BE49-F238E27FC236}">
                <a16:creationId xmlns:a16="http://schemas.microsoft.com/office/drawing/2014/main" id="{9EBE7076-6C27-4EA6-A07D-F9B7B60E1D27}"/>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5518271" y="3029297"/>
            <a:ext cx="368123" cy="336570"/>
          </a:xfrm>
          <a:prstGeom prst="rect">
            <a:avLst/>
          </a:prstGeom>
        </p:spPr>
      </p:pic>
      <p:pic>
        <p:nvPicPr>
          <p:cNvPr id="99" name="Graphic 98">
            <a:extLst>
              <a:ext uri="{FF2B5EF4-FFF2-40B4-BE49-F238E27FC236}">
                <a16:creationId xmlns:a16="http://schemas.microsoft.com/office/drawing/2014/main" id="{124FD952-ABB4-4B4E-A45A-AA0BBF384DB9}"/>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6285634" y="3029297"/>
            <a:ext cx="368123" cy="336570"/>
          </a:xfrm>
          <a:prstGeom prst="rect">
            <a:avLst/>
          </a:prstGeom>
        </p:spPr>
      </p:pic>
      <p:pic>
        <p:nvPicPr>
          <p:cNvPr id="101" name="Graphic 100">
            <a:extLst>
              <a:ext uri="{FF2B5EF4-FFF2-40B4-BE49-F238E27FC236}">
                <a16:creationId xmlns:a16="http://schemas.microsoft.com/office/drawing/2014/main" id="{DB4C564A-199C-451E-897A-8F137EE3AB2A}"/>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7051257" y="3029297"/>
            <a:ext cx="357606" cy="336570"/>
          </a:xfrm>
          <a:prstGeom prst="rect">
            <a:avLst/>
          </a:prstGeom>
        </p:spPr>
      </p:pic>
      <p:pic>
        <p:nvPicPr>
          <p:cNvPr id="103" name="Graphic 102">
            <a:extLst>
              <a:ext uri="{FF2B5EF4-FFF2-40B4-BE49-F238E27FC236}">
                <a16:creationId xmlns:a16="http://schemas.microsoft.com/office/drawing/2014/main" id="{BD7D9B02-B380-4794-B20F-B3D3EF644B0C}"/>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11517111" y="3081960"/>
            <a:ext cx="336570" cy="210356"/>
          </a:xfrm>
          <a:prstGeom prst="rect">
            <a:avLst/>
          </a:prstGeom>
        </p:spPr>
      </p:pic>
      <p:pic>
        <p:nvPicPr>
          <p:cNvPr id="105" name="Graphic 104">
            <a:extLst>
              <a:ext uri="{FF2B5EF4-FFF2-40B4-BE49-F238E27FC236}">
                <a16:creationId xmlns:a16="http://schemas.microsoft.com/office/drawing/2014/main" id="{B04AA61B-9DF2-4681-BFB6-7D469B545D6C}"/>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7804622" y="3029297"/>
            <a:ext cx="347087" cy="336570"/>
          </a:xfrm>
          <a:prstGeom prst="rect">
            <a:avLst/>
          </a:prstGeom>
        </p:spPr>
      </p:pic>
      <p:pic>
        <p:nvPicPr>
          <p:cNvPr id="107" name="Graphic 106">
            <a:extLst>
              <a:ext uri="{FF2B5EF4-FFF2-40B4-BE49-F238E27FC236}">
                <a16:creationId xmlns:a16="http://schemas.microsoft.com/office/drawing/2014/main" id="{9DB4EB5D-CB4A-43CA-A0BF-2AFB0D92DACB}"/>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8547468" y="3029297"/>
            <a:ext cx="347087" cy="336570"/>
          </a:xfrm>
          <a:prstGeom prst="rect">
            <a:avLst/>
          </a:prstGeom>
        </p:spPr>
      </p:pic>
      <p:pic>
        <p:nvPicPr>
          <p:cNvPr id="109" name="Graphic 108">
            <a:extLst>
              <a:ext uri="{FF2B5EF4-FFF2-40B4-BE49-F238E27FC236}">
                <a16:creationId xmlns:a16="http://schemas.microsoft.com/office/drawing/2014/main" id="{1C04566A-79DA-4931-805F-1249D50DE34C}"/>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9290314" y="3029297"/>
            <a:ext cx="347087" cy="336570"/>
          </a:xfrm>
          <a:prstGeom prst="rect">
            <a:avLst/>
          </a:prstGeom>
        </p:spPr>
      </p:pic>
      <p:pic>
        <p:nvPicPr>
          <p:cNvPr id="111" name="Graphic 110">
            <a:extLst>
              <a:ext uri="{FF2B5EF4-FFF2-40B4-BE49-F238E27FC236}">
                <a16:creationId xmlns:a16="http://schemas.microsoft.com/office/drawing/2014/main" id="{C9E3775C-CA68-4BB9-813C-B3B15C45984E}"/>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10033160" y="3029297"/>
            <a:ext cx="347087" cy="336570"/>
          </a:xfrm>
          <a:prstGeom prst="rect">
            <a:avLst/>
          </a:prstGeom>
        </p:spPr>
      </p:pic>
      <p:pic>
        <p:nvPicPr>
          <p:cNvPr id="113" name="Graphic 112">
            <a:extLst>
              <a:ext uri="{FF2B5EF4-FFF2-40B4-BE49-F238E27FC236}">
                <a16:creationId xmlns:a16="http://schemas.microsoft.com/office/drawing/2014/main" id="{0995CDB8-2043-40F8-980A-58158E2E6B66}"/>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10776006" y="3029297"/>
            <a:ext cx="347087" cy="336570"/>
          </a:xfrm>
          <a:prstGeom prst="rect">
            <a:avLst/>
          </a:prstGeom>
        </p:spPr>
      </p:pic>
      <p:pic>
        <p:nvPicPr>
          <p:cNvPr id="115" name="Graphic 114">
            <a:extLst>
              <a:ext uri="{FF2B5EF4-FFF2-40B4-BE49-F238E27FC236}">
                <a16:creationId xmlns:a16="http://schemas.microsoft.com/office/drawing/2014/main" id="{5A77BABB-F479-4D0D-A8D5-6215039EFD5A}"/>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2117768" y="2981023"/>
            <a:ext cx="441748" cy="452265"/>
          </a:xfrm>
          <a:prstGeom prst="rect">
            <a:avLst/>
          </a:prstGeom>
        </p:spPr>
      </p:pic>
      <p:pic>
        <p:nvPicPr>
          <p:cNvPr id="117" name="Graphic 116">
            <a:extLst>
              <a:ext uri="{FF2B5EF4-FFF2-40B4-BE49-F238E27FC236}">
                <a16:creationId xmlns:a16="http://schemas.microsoft.com/office/drawing/2014/main" id="{75847A60-103B-4132-B81D-B8CA9F9DF370}"/>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2970940" y="2981023"/>
            <a:ext cx="441748" cy="452265"/>
          </a:xfrm>
          <a:prstGeom prst="rect">
            <a:avLst/>
          </a:prstGeom>
        </p:spPr>
      </p:pic>
      <p:pic>
        <p:nvPicPr>
          <p:cNvPr id="119" name="Graphic 118">
            <a:extLst>
              <a:ext uri="{FF2B5EF4-FFF2-40B4-BE49-F238E27FC236}">
                <a16:creationId xmlns:a16="http://schemas.microsoft.com/office/drawing/2014/main" id="{3480E3B9-2348-47E6-97FE-72F95851409C}"/>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3824112" y="2981023"/>
            <a:ext cx="441748" cy="452265"/>
          </a:xfrm>
          <a:prstGeom prst="rect">
            <a:avLst/>
          </a:prstGeom>
        </p:spPr>
      </p:pic>
      <p:pic>
        <p:nvPicPr>
          <p:cNvPr id="121" name="Graphic 120">
            <a:extLst>
              <a:ext uri="{FF2B5EF4-FFF2-40B4-BE49-F238E27FC236}">
                <a16:creationId xmlns:a16="http://schemas.microsoft.com/office/drawing/2014/main" id="{5208ECD6-B627-4897-BE9E-857A979651E2}"/>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4677284" y="2981023"/>
            <a:ext cx="441748" cy="452265"/>
          </a:xfrm>
          <a:prstGeom prst="rect">
            <a:avLst/>
          </a:prstGeom>
        </p:spPr>
      </p:pic>
      <p:pic>
        <p:nvPicPr>
          <p:cNvPr id="123" name="Graphic 122">
            <a:extLst>
              <a:ext uri="{FF2B5EF4-FFF2-40B4-BE49-F238E27FC236}">
                <a16:creationId xmlns:a16="http://schemas.microsoft.com/office/drawing/2014/main" id="{791B56F4-8559-4E9A-97EE-532D44C9C839}"/>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684396" y="3713603"/>
            <a:ext cx="336570" cy="168285"/>
          </a:xfrm>
          <a:prstGeom prst="rect">
            <a:avLst/>
          </a:prstGeom>
        </p:spPr>
      </p:pic>
      <p:pic>
        <p:nvPicPr>
          <p:cNvPr id="125" name="Graphic 124">
            <a:extLst>
              <a:ext uri="{FF2B5EF4-FFF2-40B4-BE49-F238E27FC236}">
                <a16:creationId xmlns:a16="http://schemas.microsoft.com/office/drawing/2014/main" id="{4C791A0B-41B5-4056-A5AA-323373B5A4F8}"/>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995071" y="3643384"/>
            <a:ext cx="189320" cy="336569"/>
          </a:xfrm>
          <a:prstGeom prst="rect">
            <a:avLst/>
          </a:prstGeom>
        </p:spPr>
      </p:pic>
      <p:pic>
        <p:nvPicPr>
          <p:cNvPr id="127" name="Graphic 126">
            <a:extLst>
              <a:ext uri="{FF2B5EF4-FFF2-40B4-BE49-F238E27FC236}">
                <a16:creationId xmlns:a16="http://schemas.microsoft.com/office/drawing/2014/main" id="{8DB7A4AE-1217-441D-A231-0413084D06D6}"/>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1626758" y="3643383"/>
            <a:ext cx="147250" cy="336572"/>
          </a:xfrm>
          <a:prstGeom prst="rect">
            <a:avLst/>
          </a:prstGeom>
        </p:spPr>
      </p:pic>
      <p:pic>
        <p:nvPicPr>
          <p:cNvPr id="129" name="Graphic 128">
            <a:extLst>
              <a:ext uri="{FF2B5EF4-FFF2-40B4-BE49-F238E27FC236}">
                <a16:creationId xmlns:a16="http://schemas.microsoft.com/office/drawing/2014/main" id="{2CC074F8-9218-4B0F-AAA5-0DAC9B1DE83A}"/>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478919" y="3643385"/>
            <a:ext cx="368123" cy="336570"/>
          </a:xfrm>
          <a:prstGeom prst="rect">
            <a:avLst/>
          </a:prstGeom>
        </p:spPr>
      </p:pic>
      <p:pic>
        <p:nvPicPr>
          <p:cNvPr id="131" name="Graphic 130">
            <a:extLst>
              <a:ext uri="{FF2B5EF4-FFF2-40B4-BE49-F238E27FC236}">
                <a16:creationId xmlns:a16="http://schemas.microsoft.com/office/drawing/2014/main" id="{9F10E169-4776-4929-A745-A67489B90479}"/>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325962" y="3643385"/>
            <a:ext cx="368123" cy="336570"/>
          </a:xfrm>
          <a:prstGeom prst="rect">
            <a:avLst/>
          </a:prstGeom>
        </p:spPr>
      </p:pic>
      <p:pic>
        <p:nvPicPr>
          <p:cNvPr id="133" name="Graphic 132">
            <a:extLst>
              <a:ext uri="{FF2B5EF4-FFF2-40B4-BE49-F238E27FC236}">
                <a16:creationId xmlns:a16="http://schemas.microsoft.com/office/drawing/2014/main" id="{D264C022-7B88-4CCE-BB41-652D29B81B55}"/>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2173005" y="3638997"/>
            <a:ext cx="368123" cy="347087"/>
          </a:xfrm>
          <a:prstGeom prst="rect">
            <a:avLst/>
          </a:prstGeom>
        </p:spPr>
      </p:pic>
      <p:pic>
        <p:nvPicPr>
          <p:cNvPr id="135" name="Graphic 134">
            <a:extLst>
              <a:ext uri="{FF2B5EF4-FFF2-40B4-BE49-F238E27FC236}">
                <a16:creationId xmlns:a16="http://schemas.microsoft.com/office/drawing/2014/main" id="{4BF0B4E5-E204-4399-A7F2-ECC5BAE4F554}"/>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3020048" y="3643385"/>
            <a:ext cx="368123" cy="336570"/>
          </a:xfrm>
          <a:prstGeom prst="rect">
            <a:avLst/>
          </a:prstGeom>
        </p:spPr>
      </p:pic>
      <p:pic>
        <p:nvPicPr>
          <p:cNvPr id="137" name="Graphic 136">
            <a:extLst>
              <a:ext uri="{FF2B5EF4-FFF2-40B4-BE49-F238E27FC236}">
                <a16:creationId xmlns:a16="http://schemas.microsoft.com/office/drawing/2014/main" id="{E32ACAA1-DE3F-4B0E-9922-76A311410CB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3863611" y="3669717"/>
            <a:ext cx="347087" cy="273462"/>
          </a:xfrm>
          <a:prstGeom prst="rect">
            <a:avLst/>
          </a:prstGeom>
        </p:spPr>
      </p:pic>
      <p:pic>
        <p:nvPicPr>
          <p:cNvPr id="139" name="Graphic 138">
            <a:extLst>
              <a:ext uri="{FF2B5EF4-FFF2-40B4-BE49-F238E27FC236}">
                <a16:creationId xmlns:a16="http://schemas.microsoft.com/office/drawing/2014/main" id="{50FF62DE-E6B2-4B69-A9FD-C78D179E69C4}"/>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0335385" y="3643385"/>
            <a:ext cx="210356" cy="336570"/>
          </a:xfrm>
          <a:prstGeom prst="rect">
            <a:avLst/>
          </a:prstGeom>
        </p:spPr>
      </p:pic>
      <p:pic>
        <p:nvPicPr>
          <p:cNvPr id="141" name="Graphic 140">
            <a:extLst>
              <a:ext uri="{FF2B5EF4-FFF2-40B4-BE49-F238E27FC236}">
                <a16:creationId xmlns:a16="http://schemas.microsoft.com/office/drawing/2014/main" id="{1B891FFC-793F-4CDF-BC9E-F7EEE101FA9B}"/>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5494664" y="3643385"/>
            <a:ext cx="336570" cy="336570"/>
          </a:xfrm>
          <a:prstGeom prst="rect">
            <a:avLst/>
          </a:prstGeom>
        </p:spPr>
      </p:pic>
      <p:pic>
        <p:nvPicPr>
          <p:cNvPr id="143" name="Graphic 142">
            <a:extLst>
              <a:ext uri="{FF2B5EF4-FFF2-40B4-BE49-F238E27FC236}">
                <a16:creationId xmlns:a16="http://schemas.microsoft.com/office/drawing/2014/main" id="{4D920B83-73D6-4489-A554-D5D7D6236430}"/>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6304932" y="3643385"/>
            <a:ext cx="336570" cy="336570"/>
          </a:xfrm>
          <a:prstGeom prst="rect">
            <a:avLst/>
          </a:prstGeom>
        </p:spPr>
      </p:pic>
      <p:pic>
        <p:nvPicPr>
          <p:cNvPr id="145" name="Graphic 144">
            <a:extLst>
              <a:ext uri="{FF2B5EF4-FFF2-40B4-BE49-F238E27FC236}">
                <a16:creationId xmlns:a16="http://schemas.microsoft.com/office/drawing/2014/main" id="{6DB9FA3E-FB36-4835-8256-0D5E145D7519}"/>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7115200" y="3713603"/>
            <a:ext cx="336570" cy="168285"/>
          </a:xfrm>
          <a:prstGeom prst="rect">
            <a:avLst/>
          </a:prstGeom>
        </p:spPr>
      </p:pic>
      <p:pic>
        <p:nvPicPr>
          <p:cNvPr id="147" name="Graphic 146">
            <a:extLst>
              <a:ext uri="{FF2B5EF4-FFF2-40B4-BE49-F238E27FC236}">
                <a16:creationId xmlns:a16="http://schemas.microsoft.com/office/drawing/2014/main" id="{5D7CBC07-2EEE-4D90-92F3-B3F615D09AB0}"/>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7925468" y="3643385"/>
            <a:ext cx="336570" cy="336570"/>
          </a:xfrm>
          <a:prstGeom prst="rect">
            <a:avLst/>
          </a:prstGeom>
        </p:spPr>
      </p:pic>
      <p:pic>
        <p:nvPicPr>
          <p:cNvPr id="149" name="Graphic 148">
            <a:extLst>
              <a:ext uri="{FF2B5EF4-FFF2-40B4-BE49-F238E27FC236}">
                <a16:creationId xmlns:a16="http://schemas.microsoft.com/office/drawing/2014/main" id="{D3BD9C7A-3750-43E0-B2C9-7926A6F0538A}"/>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8735736" y="3643385"/>
            <a:ext cx="336570" cy="336570"/>
          </a:xfrm>
          <a:prstGeom prst="rect">
            <a:avLst/>
          </a:prstGeom>
        </p:spPr>
      </p:pic>
      <p:pic>
        <p:nvPicPr>
          <p:cNvPr id="151" name="Graphic 150">
            <a:extLst>
              <a:ext uri="{FF2B5EF4-FFF2-40B4-BE49-F238E27FC236}">
                <a16:creationId xmlns:a16="http://schemas.microsoft.com/office/drawing/2014/main" id="{81DBFB4C-7112-450A-8B1F-A5199FF56714}"/>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9546004" y="3643385"/>
            <a:ext cx="336570" cy="336570"/>
          </a:xfrm>
          <a:prstGeom prst="rect">
            <a:avLst/>
          </a:prstGeom>
        </p:spPr>
      </p:pic>
      <p:pic>
        <p:nvPicPr>
          <p:cNvPr id="153" name="Graphic 152">
            <a:extLst>
              <a:ext uri="{FF2B5EF4-FFF2-40B4-BE49-F238E27FC236}">
                <a16:creationId xmlns:a16="http://schemas.microsoft.com/office/drawing/2014/main" id="{5E2908D1-C6ED-411D-8945-E244708DB72D}"/>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160396" y="4148374"/>
            <a:ext cx="336570" cy="336570"/>
          </a:xfrm>
          <a:prstGeom prst="rect">
            <a:avLst/>
          </a:prstGeom>
        </p:spPr>
      </p:pic>
      <p:pic>
        <p:nvPicPr>
          <p:cNvPr id="155" name="Graphic 154">
            <a:extLst>
              <a:ext uri="{FF2B5EF4-FFF2-40B4-BE49-F238E27FC236}">
                <a16:creationId xmlns:a16="http://schemas.microsoft.com/office/drawing/2014/main" id="{AEC9F802-5768-46EC-A749-DD262BABAF01}"/>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0915835" y="4165928"/>
            <a:ext cx="289240" cy="294499"/>
          </a:xfrm>
          <a:prstGeom prst="rect">
            <a:avLst/>
          </a:prstGeom>
        </p:spPr>
      </p:pic>
      <p:pic>
        <p:nvPicPr>
          <p:cNvPr id="157" name="Graphic 156">
            <a:extLst>
              <a:ext uri="{FF2B5EF4-FFF2-40B4-BE49-F238E27FC236}">
                <a16:creationId xmlns:a16="http://schemas.microsoft.com/office/drawing/2014/main" id="{1375DD6C-3621-4D3A-951D-1ED3AAAD70B4}"/>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9442506" y="4148374"/>
            <a:ext cx="294498" cy="336570"/>
          </a:xfrm>
          <a:prstGeom prst="rect">
            <a:avLst/>
          </a:prstGeom>
        </p:spPr>
      </p:pic>
      <p:pic>
        <p:nvPicPr>
          <p:cNvPr id="159" name="Graphic 158">
            <a:extLst>
              <a:ext uri="{FF2B5EF4-FFF2-40B4-BE49-F238E27FC236}">
                <a16:creationId xmlns:a16="http://schemas.microsoft.com/office/drawing/2014/main" id="{673D1D07-495B-4A9F-A550-D99113DAD621}"/>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3946530" y="4148374"/>
            <a:ext cx="336570" cy="336570"/>
          </a:xfrm>
          <a:prstGeom prst="rect">
            <a:avLst/>
          </a:prstGeom>
        </p:spPr>
      </p:pic>
      <p:pic>
        <p:nvPicPr>
          <p:cNvPr id="161" name="Graphic 160">
            <a:extLst>
              <a:ext uri="{FF2B5EF4-FFF2-40B4-BE49-F238E27FC236}">
                <a16:creationId xmlns:a16="http://schemas.microsoft.com/office/drawing/2014/main" id="{9DC358F2-0069-48E2-9669-629EA7A67616}"/>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600489" y="4100099"/>
            <a:ext cx="452266" cy="452266"/>
          </a:xfrm>
          <a:prstGeom prst="rect">
            <a:avLst/>
          </a:prstGeom>
        </p:spPr>
      </p:pic>
      <p:pic>
        <p:nvPicPr>
          <p:cNvPr id="163" name="Graphic 162">
            <a:extLst>
              <a:ext uri="{FF2B5EF4-FFF2-40B4-BE49-F238E27FC236}">
                <a16:creationId xmlns:a16="http://schemas.microsoft.com/office/drawing/2014/main" id="{F56627EC-637A-4F7B-A267-4FD055E969C6}"/>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2342708" y="4148374"/>
            <a:ext cx="368123" cy="336570"/>
          </a:xfrm>
          <a:prstGeom prst="rect">
            <a:avLst/>
          </a:prstGeom>
        </p:spPr>
      </p:pic>
      <p:pic>
        <p:nvPicPr>
          <p:cNvPr id="165" name="Graphic 164">
            <a:extLst>
              <a:ext uri="{FF2B5EF4-FFF2-40B4-BE49-F238E27FC236}">
                <a16:creationId xmlns:a16="http://schemas.microsoft.com/office/drawing/2014/main" id="{5874C2F4-B221-47A6-B723-9B0DB5FAC23E}"/>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1509281" y="4148374"/>
            <a:ext cx="378642" cy="336570"/>
          </a:xfrm>
          <a:prstGeom prst="rect">
            <a:avLst/>
          </a:prstGeom>
        </p:spPr>
      </p:pic>
      <p:pic>
        <p:nvPicPr>
          <p:cNvPr id="167" name="Graphic 166">
            <a:extLst>
              <a:ext uri="{FF2B5EF4-FFF2-40B4-BE49-F238E27FC236}">
                <a16:creationId xmlns:a16="http://schemas.microsoft.com/office/drawing/2014/main" id="{184E4A5D-76AB-4E7B-B896-51EA817F8D20}"/>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11645936" y="4148374"/>
            <a:ext cx="283981" cy="336570"/>
          </a:xfrm>
          <a:prstGeom prst="rect">
            <a:avLst/>
          </a:prstGeom>
        </p:spPr>
      </p:pic>
      <p:pic>
        <p:nvPicPr>
          <p:cNvPr id="169" name="Graphic 168">
            <a:extLst>
              <a:ext uri="{FF2B5EF4-FFF2-40B4-BE49-F238E27FC236}">
                <a16:creationId xmlns:a16="http://schemas.microsoft.com/office/drawing/2014/main" id="{F74BA69F-A845-4DA1-AD4F-FCD291B6F450}"/>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4732664" y="4148374"/>
            <a:ext cx="336570" cy="336570"/>
          </a:xfrm>
          <a:prstGeom prst="rect">
            <a:avLst/>
          </a:prstGeom>
        </p:spPr>
      </p:pic>
      <p:pic>
        <p:nvPicPr>
          <p:cNvPr id="171" name="Graphic 170">
            <a:extLst>
              <a:ext uri="{FF2B5EF4-FFF2-40B4-BE49-F238E27FC236}">
                <a16:creationId xmlns:a16="http://schemas.microsoft.com/office/drawing/2014/main" id="{B05EF16E-CBBB-4789-94A7-F432A15B42C0}"/>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5518798" y="4148374"/>
            <a:ext cx="336570" cy="336570"/>
          </a:xfrm>
          <a:prstGeom prst="rect">
            <a:avLst/>
          </a:prstGeom>
        </p:spPr>
      </p:pic>
      <p:pic>
        <p:nvPicPr>
          <p:cNvPr id="173" name="Graphic 172">
            <a:extLst>
              <a:ext uri="{FF2B5EF4-FFF2-40B4-BE49-F238E27FC236}">
                <a16:creationId xmlns:a16="http://schemas.microsoft.com/office/drawing/2014/main" id="{C663A473-683C-4DF9-90B1-D67228E192F7}"/>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10179606" y="4148374"/>
            <a:ext cx="294498" cy="336570"/>
          </a:xfrm>
          <a:prstGeom prst="rect">
            <a:avLst/>
          </a:prstGeom>
        </p:spPr>
      </p:pic>
      <p:pic>
        <p:nvPicPr>
          <p:cNvPr id="175" name="Graphic 174">
            <a:extLst>
              <a:ext uri="{FF2B5EF4-FFF2-40B4-BE49-F238E27FC236}">
                <a16:creationId xmlns:a16="http://schemas.microsoft.com/office/drawing/2014/main" id="{FF49F3A9-9585-46E5-BFFE-BEA48A7CABA2}"/>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6304932" y="4157151"/>
            <a:ext cx="336570" cy="315534"/>
          </a:xfrm>
          <a:prstGeom prst="rect">
            <a:avLst/>
          </a:prstGeom>
        </p:spPr>
      </p:pic>
      <p:pic>
        <p:nvPicPr>
          <p:cNvPr id="177" name="Graphic 176">
            <a:extLst>
              <a:ext uri="{FF2B5EF4-FFF2-40B4-BE49-F238E27FC236}">
                <a16:creationId xmlns:a16="http://schemas.microsoft.com/office/drawing/2014/main" id="{272BFFEF-8170-4FAA-BA45-2420D0F1F367}"/>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7091066" y="4148374"/>
            <a:ext cx="336570" cy="336570"/>
          </a:xfrm>
          <a:prstGeom prst="rect">
            <a:avLst/>
          </a:prstGeom>
        </p:spPr>
      </p:pic>
      <p:pic>
        <p:nvPicPr>
          <p:cNvPr id="179" name="Graphic 178">
            <a:extLst>
              <a:ext uri="{FF2B5EF4-FFF2-40B4-BE49-F238E27FC236}">
                <a16:creationId xmlns:a16="http://schemas.microsoft.com/office/drawing/2014/main" id="{E02D5405-C3E6-408E-9327-B1E202260BBC}"/>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7877200" y="4148374"/>
            <a:ext cx="336570" cy="336570"/>
          </a:xfrm>
          <a:prstGeom prst="rect">
            <a:avLst/>
          </a:prstGeom>
        </p:spPr>
      </p:pic>
      <p:pic>
        <p:nvPicPr>
          <p:cNvPr id="181" name="Graphic 180">
            <a:extLst>
              <a:ext uri="{FF2B5EF4-FFF2-40B4-BE49-F238E27FC236}">
                <a16:creationId xmlns:a16="http://schemas.microsoft.com/office/drawing/2014/main" id="{4A5D0C68-1283-4A3B-A5CE-381EC38D99B5}"/>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8663334" y="4148374"/>
            <a:ext cx="336570" cy="336570"/>
          </a:xfrm>
          <a:prstGeom prst="rect">
            <a:avLst/>
          </a:prstGeom>
        </p:spPr>
      </p:pic>
      <p:pic>
        <p:nvPicPr>
          <p:cNvPr id="183" name="Graphic 182">
            <a:extLst>
              <a:ext uri="{FF2B5EF4-FFF2-40B4-BE49-F238E27FC236}">
                <a16:creationId xmlns:a16="http://schemas.microsoft.com/office/drawing/2014/main" id="{7416EFBB-74C1-455B-8C94-8C470ACA1EDE}"/>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487138" y="4722476"/>
            <a:ext cx="357606" cy="336570"/>
          </a:xfrm>
          <a:prstGeom prst="rect">
            <a:avLst/>
          </a:prstGeom>
        </p:spPr>
      </p:pic>
      <p:pic>
        <p:nvPicPr>
          <p:cNvPr id="185" name="Graphic 184">
            <a:extLst>
              <a:ext uri="{FF2B5EF4-FFF2-40B4-BE49-F238E27FC236}">
                <a16:creationId xmlns:a16="http://schemas.microsoft.com/office/drawing/2014/main" id="{AAC9ACAD-3ACE-407A-BE66-A13712BE0E13}"/>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7907772" y="4722476"/>
            <a:ext cx="294498" cy="336570"/>
          </a:xfrm>
          <a:prstGeom prst="rect">
            <a:avLst/>
          </a:prstGeom>
        </p:spPr>
      </p:pic>
      <p:pic>
        <p:nvPicPr>
          <p:cNvPr id="187" name="Graphic 186">
            <a:extLst>
              <a:ext uri="{FF2B5EF4-FFF2-40B4-BE49-F238E27FC236}">
                <a16:creationId xmlns:a16="http://schemas.microsoft.com/office/drawing/2014/main" id="{92A6814F-715F-48BE-A886-65C57CEC9E96}"/>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0971657" y="4722476"/>
            <a:ext cx="168285" cy="336570"/>
          </a:xfrm>
          <a:prstGeom prst="rect">
            <a:avLst/>
          </a:prstGeom>
        </p:spPr>
      </p:pic>
      <p:pic>
        <p:nvPicPr>
          <p:cNvPr id="189" name="Graphic 188">
            <a:extLst>
              <a:ext uri="{FF2B5EF4-FFF2-40B4-BE49-F238E27FC236}">
                <a16:creationId xmlns:a16="http://schemas.microsoft.com/office/drawing/2014/main" id="{64452C08-21CC-4BB1-9F70-E5B9752A2A9A}"/>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11595750" y="4722476"/>
            <a:ext cx="168285" cy="336570"/>
          </a:xfrm>
          <a:prstGeom prst="rect">
            <a:avLst/>
          </a:prstGeom>
        </p:spPr>
      </p:pic>
      <p:pic>
        <p:nvPicPr>
          <p:cNvPr id="191" name="Graphic 190">
            <a:extLst>
              <a:ext uri="{FF2B5EF4-FFF2-40B4-BE49-F238E27FC236}">
                <a16:creationId xmlns:a16="http://schemas.microsoft.com/office/drawing/2014/main" id="{F260A188-2D5B-4A37-8FF8-4E1173F5C123}"/>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8678965" y="4722476"/>
            <a:ext cx="294498" cy="336570"/>
          </a:xfrm>
          <a:prstGeom prst="rect">
            <a:avLst/>
          </a:prstGeom>
        </p:spPr>
      </p:pic>
      <p:pic>
        <p:nvPicPr>
          <p:cNvPr id="193" name="Graphic 192">
            <a:extLst>
              <a:ext uri="{FF2B5EF4-FFF2-40B4-BE49-F238E27FC236}">
                <a16:creationId xmlns:a16="http://schemas.microsoft.com/office/drawing/2014/main" id="{F1B083AB-F822-4CD0-BA5E-9CDA0A57F110}"/>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2173145" y="4722476"/>
            <a:ext cx="336570" cy="336570"/>
          </a:xfrm>
          <a:prstGeom prst="rect">
            <a:avLst/>
          </a:prstGeom>
        </p:spPr>
      </p:pic>
      <p:pic>
        <p:nvPicPr>
          <p:cNvPr id="195" name="Graphic 194">
            <a:extLst>
              <a:ext uri="{FF2B5EF4-FFF2-40B4-BE49-F238E27FC236}">
                <a16:creationId xmlns:a16="http://schemas.microsoft.com/office/drawing/2014/main" id="{B5445DAC-4FB6-4DC1-8633-EF4F59609DD8}"/>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2993372" y="4819025"/>
            <a:ext cx="336570" cy="105178"/>
          </a:xfrm>
          <a:prstGeom prst="rect">
            <a:avLst/>
          </a:prstGeom>
        </p:spPr>
      </p:pic>
      <p:pic>
        <p:nvPicPr>
          <p:cNvPr id="197" name="Graphic 196">
            <a:extLst>
              <a:ext uri="{FF2B5EF4-FFF2-40B4-BE49-F238E27FC236}">
                <a16:creationId xmlns:a16="http://schemas.microsoft.com/office/drawing/2014/main" id="{FA60F8FB-7495-451E-9A95-5EE828971E09}"/>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3813599" y="4715893"/>
            <a:ext cx="336570" cy="352347"/>
          </a:xfrm>
          <a:prstGeom prst="rect">
            <a:avLst/>
          </a:prstGeom>
        </p:spPr>
      </p:pic>
      <p:pic>
        <p:nvPicPr>
          <p:cNvPr id="199" name="Graphic 198">
            <a:extLst>
              <a:ext uri="{FF2B5EF4-FFF2-40B4-BE49-F238E27FC236}">
                <a16:creationId xmlns:a16="http://schemas.microsoft.com/office/drawing/2014/main" id="{799CB0B0-8B12-4E7C-AEFC-E981738D8BF7}"/>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4633826" y="4740031"/>
            <a:ext cx="336570" cy="294498"/>
          </a:xfrm>
          <a:prstGeom prst="rect">
            <a:avLst/>
          </a:prstGeom>
        </p:spPr>
      </p:pic>
      <p:pic>
        <p:nvPicPr>
          <p:cNvPr id="201" name="Graphic 200">
            <a:extLst>
              <a:ext uri="{FF2B5EF4-FFF2-40B4-BE49-F238E27FC236}">
                <a16:creationId xmlns:a16="http://schemas.microsoft.com/office/drawing/2014/main" id="{263E2560-FAE6-400B-9F03-9F74516214D8}"/>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9450158" y="4805860"/>
            <a:ext cx="294498" cy="136731"/>
          </a:xfrm>
          <a:prstGeom prst="rect">
            <a:avLst/>
          </a:prstGeom>
        </p:spPr>
      </p:pic>
      <p:pic>
        <p:nvPicPr>
          <p:cNvPr id="203" name="Graphic 202">
            <a:extLst>
              <a:ext uri="{FF2B5EF4-FFF2-40B4-BE49-F238E27FC236}">
                <a16:creationId xmlns:a16="http://schemas.microsoft.com/office/drawing/2014/main" id="{1FB2B686-565B-4D59-B522-5C0EA564821E}"/>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5454053" y="4715893"/>
            <a:ext cx="336570" cy="352347"/>
          </a:xfrm>
          <a:prstGeom prst="rect">
            <a:avLst/>
          </a:prstGeom>
        </p:spPr>
      </p:pic>
      <p:pic>
        <p:nvPicPr>
          <p:cNvPr id="205" name="Graphic 204">
            <a:extLst>
              <a:ext uri="{FF2B5EF4-FFF2-40B4-BE49-F238E27FC236}">
                <a16:creationId xmlns:a16="http://schemas.microsoft.com/office/drawing/2014/main" id="{063D4FDE-FB5A-4494-A888-EE0449FA877C}"/>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6274280" y="4722476"/>
            <a:ext cx="336570" cy="336570"/>
          </a:xfrm>
          <a:prstGeom prst="rect">
            <a:avLst/>
          </a:prstGeom>
        </p:spPr>
      </p:pic>
      <p:pic>
        <p:nvPicPr>
          <p:cNvPr id="207" name="Graphic 206">
            <a:extLst>
              <a:ext uri="{FF2B5EF4-FFF2-40B4-BE49-F238E27FC236}">
                <a16:creationId xmlns:a16="http://schemas.microsoft.com/office/drawing/2014/main" id="{F2500B1E-CE8F-4451-9B86-99B286EA23DC}"/>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10221351" y="4788305"/>
            <a:ext cx="294498" cy="178803"/>
          </a:xfrm>
          <a:prstGeom prst="rect">
            <a:avLst/>
          </a:prstGeom>
        </p:spPr>
      </p:pic>
      <p:pic>
        <p:nvPicPr>
          <p:cNvPr id="209" name="Graphic 208">
            <a:extLst>
              <a:ext uri="{FF2B5EF4-FFF2-40B4-BE49-F238E27FC236}">
                <a16:creationId xmlns:a16="http://schemas.microsoft.com/office/drawing/2014/main" id="{6C0724F6-97B8-4C5F-A523-35AF86EF8DA5}"/>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7094507" y="4696145"/>
            <a:ext cx="336570" cy="399676"/>
          </a:xfrm>
          <a:prstGeom prst="rect">
            <a:avLst/>
          </a:prstGeom>
        </p:spPr>
      </p:pic>
      <p:pic>
        <p:nvPicPr>
          <p:cNvPr id="211" name="Graphic 210">
            <a:extLst>
              <a:ext uri="{FF2B5EF4-FFF2-40B4-BE49-F238E27FC236}">
                <a16:creationId xmlns:a16="http://schemas.microsoft.com/office/drawing/2014/main" id="{3F7D90DA-E5F1-4C40-82CA-1378E17663F2}"/>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331882" y="4722476"/>
            <a:ext cx="357606" cy="336570"/>
          </a:xfrm>
          <a:prstGeom prst="rect">
            <a:avLst/>
          </a:prstGeom>
        </p:spPr>
      </p:pic>
      <p:pic>
        <p:nvPicPr>
          <p:cNvPr id="213" name="Graphic 212">
            <a:extLst>
              <a:ext uri="{FF2B5EF4-FFF2-40B4-BE49-F238E27FC236}">
                <a16:creationId xmlns:a16="http://schemas.microsoft.com/office/drawing/2014/main" id="{59085CFD-7345-4028-858B-3CF3F120B74B}"/>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1405016" y="5253673"/>
            <a:ext cx="336570" cy="336570"/>
          </a:xfrm>
          <a:prstGeom prst="rect">
            <a:avLst/>
          </a:prstGeom>
        </p:spPr>
      </p:pic>
      <p:pic>
        <p:nvPicPr>
          <p:cNvPr id="215" name="Graphic 214">
            <a:extLst>
              <a:ext uri="{FF2B5EF4-FFF2-40B4-BE49-F238E27FC236}">
                <a16:creationId xmlns:a16="http://schemas.microsoft.com/office/drawing/2014/main" id="{BB2663E0-98C2-4BBB-82DB-3F0FB81ABBAC}"/>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8851700" y="5253671"/>
            <a:ext cx="273464" cy="336571"/>
          </a:xfrm>
          <a:prstGeom prst="rect">
            <a:avLst/>
          </a:prstGeom>
        </p:spPr>
      </p:pic>
      <p:pic>
        <p:nvPicPr>
          <p:cNvPr id="217" name="Graphic 216">
            <a:extLst>
              <a:ext uri="{FF2B5EF4-FFF2-40B4-BE49-F238E27FC236}">
                <a16:creationId xmlns:a16="http://schemas.microsoft.com/office/drawing/2014/main" id="{ADE77840-58B4-4CD8-A890-1E2205CE5450}"/>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2239034" y="5244895"/>
            <a:ext cx="336570" cy="357606"/>
          </a:xfrm>
          <a:prstGeom prst="rect">
            <a:avLst/>
          </a:prstGeom>
        </p:spPr>
      </p:pic>
      <p:pic>
        <p:nvPicPr>
          <p:cNvPr id="219" name="Graphic 218">
            <a:extLst>
              <a:ext uri="{FF2B5EF4-FFF2-40B4-BE49-F238E27FC236}">
                <a16:creationId xmlns:a16="http://schemas.microsoft.com/office/drawing/2014/main" id="{991D8549-9170-46C1-8EE4-D3D131580E0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3073052" y="5262450"/>
            <a:ext cx="336570" cy="315534"/>
          </a:xfrm>
          <a:prstGeom prst="rect">
            <a:avLst/>
          </a:prstGeom>
        </p:spPr>
      </p:pic>
      <p:pic>
        <p:nvPicPr>
          <p:cNvPr id="221" name="Graphic 220">
            <a:extLst>
              <a:ext uri="{FF2B5EF4-FFF2-40B4-BE49-F238E27FC236}">
                <a16:creationId xmlns:a16="http://schemas.microsoft.com/office/drawing/2014/main" id="{BCB0845B-436E-49D6-90A3-922F0919D075}"/>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907070" y="5253673"/>
            <a:ext cx="336570" cy="336570"/>
          </a:xfrm>
          <a:prstGeom prst="rect">
            <a:avLst/>
          </a:prstGeom>
        </p:spPr>
      </p:pic>
      <p:pic>
        <p:nvPicPr>
          <p:cNvPr id="223" name="Graphic 222">
            <a:extLst>
              <a:ext uri="{FF2B5EF4-FFF2-40B4-BE49-F238E27FC236}">
                <a16:creationId xmlns:a16="http://schemas.microsoft.com/office/drawing/2014/main" id="{C3D5FBBE-D4CE-4F34-861A-547F2878641E}"/>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10944080" y="5253673"/>
            <a:ext cx="168285" cy="336570"/>
          </a:xfrm>
          <a:prstGeom prst="rect">
            <a:avLst/>
          </a:prstGeom>
        </p:spPr>
      </p:pic>
      <p:pic>
        <p:nvPicPr>
          <p:cNvPr id="225" name="Graphic 224">
            <a:extLst>
              <a:ext uri="{FF2B5EF4-FFF2-40B4-BE49-F238E27FC236}">
                <a16:creationId xmlns:a16="http://schemas.microsoft.com/office/drawing/2014/main" id="{D26F49CD-4587-4214-9A7F-8DFF336D4004}"/>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11581964" y="5253673"/>
            <a:ext cx="168285" cy="336570"/>
          </a:xfrm>
          <a:prstGeom prst="rect">
            <a:avLst/>
          </a:prstGeom>
        </p:spPr>
      </p:pic>
      <p:pic>
        <p:nvPicPr>
          <p:cNvPr id="227" name="Graphic 226">
            <a:extLst>
              <a:ext uri="{FF2B5EF4-FFF2-40B4-BE49-F238E27FC236}">
                <a16:creationId xmlns:a16="http://schemas.microsoft.com/office/drawing/2014/main" id="{C465A83A-D473-43D0-B771-97F8D33E7D7F}"/>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507892" y="5236119"/>
            <a:ext cx="399676" cy="378640"/>
          </a:xfrm>
          <a:prstGeom prst="rect">
            <a:avLst/>
          </a:prstGeom>
        </p:spPr>
      </p:pic>
      <p:pic>
        <p:nvPicPr>
          <p:cNvPr id="229" name="Graphic 228">
            <a:extLst>
              <a:ext uri="{FF2B5EF4-FFF2-40B4-BE49-F238E27FC236}">
                <a16:creationId xmlns:a16="http://schemas.microsoft.com/office/drawing/2014/main" id="{25FFFF5D-C51D-4830-A8FF-DE60EC298EBF}"/>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4741088" y="5231730"/>
            <a:ext cx="336570" cy="389159"/>
          </a:xfrm>
          <a:prstGeom prst="rect">
            <a:avLst/>
          </a:prstGeom>
        </p:spPr>
      </p:pic>
      <p:pic>
        <p:nvPicPr>
          <p:cNvPr id="231" name="Graphic 230">
            <a:extLst>
              <a:ext uri="{FF2B5EF4-FFF2-40B4-BE49-F238E27FC236}">
                <a16:creationId xmlns:a16="http://schemas.microsoft.com/office/drawing/2014/main" id="{33C39FE9-9420-4816-A94B-42EFE5D40B9F}"/>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9601725" y="5253673"/>
            <a:ext cx="210356" cy="336570"/>
          </a:xfrm>
          <a:prstGeom prst="rect">
            <a:avLst/>
          </a:prstGeom>
        </p:spPr>
      </p:pic>
      <p:pic>
        <p:nvPicPr>
          <p:cNvPr id="233" name="Graphic 232">
            <a:extLst>
              <a:ext uri="{FF2B5EF4-FFF2-40B4-BE49-F238E27FC236}">
                <a16:creationId xmlns:a16="http://schemas.microsoft.com/office/drawing/2014/main" id="{6D09404A-E5C6-4919-A299-E8DF55752C55}"/>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8070198" y="5332667"/>
            <a:ext cx="294498" cy="147249"/>
          </a:xfrm>
          <a:prstGeom prst="rect">
            <a:avLst/>
          </a:prstGeom>
        </p:spPr>
      </p:pic>
      <p:pic>
        <p:nvPicPr>
          <p:cNvPr id="235" name="Graphic 234">
            <a:extLst>
              <a:ext uri="{FF2B5EF4-FFF2-40B4-BE49-F238E27FC236}">
                <a16:creationId xmlns:a16="http://schemas.microsoft.com/office/drawing/2014/main" id="{DAAC4D80-747F-435C-B972-E8B74A774263}"/>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10285161" y="5253672"/>
            <a:ext cx="189320" cy="336569"/>
          </a:xfrm>
          <a:prstGeom prst="rect">
            <a:avLst/>
          </a:prstGeom>
        </p:spPr>
      </p:pic>
      <p:pic>
        <p:nvPicPr>
          <p:cNvPr id="237" name="Graphic 236">
            <a:extLst>
              <a:ext uri="{FF2B5EF4-FFF2-40B4-BE49-F238E27FC236}">
                <a16:creationId xmlns:a16="http://schemas.microsoft.com/office/drawing/2014/main" id="{6F389B9B-1A7B-454D-8655-B047B67EADFD}"/>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5575106" y="5253673"/>
            <a:ext cx="336570" cy="336570"/>
          </a:xfrm>
          <a:prstGeom prst="rect">
            <a:avLst/>
          </a:prstGeom>
        </p:spPr>
      </p:pic>
      <p:pic>
        <p:nvPicPr>
          <p:cNvPr id="239" name="Graphic 238">
            <a:extLst>
              <a:ext uri="{FF2B5EF4-FFF2-40B4-BE49-F238E27FC236}">
                <a16:creationId xmlns:a16="http://schemas.microsoft.com/office/drawing/2014/main" id="{251E85E0-0907-4628-9AC5-F5F802D35E19}"/>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6409124" y="5266837"/>
            <a:ext cx="336570" cy="305017"/>
          </a:xfrm>
          <a:prstGeom prst="rect">
            <a:avLst/>
          </a:prstGeom>
        </p:spPr>
      </p:pic>
      <p:pic>
        <p:nvPicPr>
          <p:cNvPr id="241" name="Graphic 240">
            <a:extLst>
              <a:ext uri="{FF2B5EF4-FFF2-40B4-BE49-F238E27FC236}">
                <a16:creationId xmlns:a16="http://schemas.microsoft.com/office/drawing/2014/main" id="{B514D91A-83C3-4BA6-B78A-A5455CF773BE}"/>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7243142" y="5253673"/>
            <a:ext cx="336570" cy="336570"/>
          </a:xfrm>
          <a:prstGeom prst="rect">
            <a:avLst/>
          </a:prstGeom>
        </p:spPr>
      </p:pic>
    </p:spTree>
    <p:extLst>
      <p:ext uri="{BB962C8B-B14F-4D97-AF65-F5344CB8AC3E}">
        <p14:creationId xmlns:p14="http://schemas.microsoft.com/office/powerpoint/2010/main" val="24233699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5" name="Graphic 394">
            <a:extLst>
              <a:ext uri="{FF2B5EF4-FFF2-40B4-BE49-F238E27FC236}">
                <a16:creationId xmlns:a16="http://schemas.microsoft.com/office/drawing/2014/main" id="{A891BBE0-5467-42D3-9309-492F5CC705D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45292" y="357248"/>
            <a:ext cx="356854" cy="356854"/>
          </a:xfrm>
          <a:prstGeom prst="rect">
            <a:avLst/>
          </a:prstGeom>
        </p:spPr>
      </p:pic>
      <p:pic>
        <p:nvPicPr>
          <p:cNvPr id="397" name="Graphic 396">
            <a:extLst>
              <a:ext uri="{FF2B5EF4-FFF2-40B4-BE49-F238E27FC236}">
                <a16:creationId xmlns:a16="http://schemas.microsoft.com/office/drawing/2014/main" id="{E4681395-663D-4FAE-99ED-42C1CF38D92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247438" y="357248"/>
            <a:ext cx="356854" cy="356854"/>
          </a:xfrm>
          <a:prstGeom prst="rect">
            <a:avLst/>
          </a:prstGeom>
        </p:spPr>
      </p:pic>
      <p:pic>
        <p:nvPicPr>
          <p:cNvPr id="399" name="Graphic 398">
            <a:extLst>
              <a:ext uri="{FF2B5EF4-FFF2-40B4-BE49-F238E27FC236}">
                <a16:creationId xmlns:a16="http://schemas.microsoft.com/office/drawing/2014/main" id="{694119D7-D937-43DC-8A62-478AB9279A5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0760189" y="357248"/>
            <a:ext cx="279536" cy="356855"/>
          </a:xfrm>
          <a:prstGeom prst="rect">
            <a:avLst/>
          </a:prstGeom>
        </p:spPr>
      </p:pic>
      <p:pic>
        <p:nvPicPr>
          <p:cNvPr id="401" name="Graphic 400">
            <a:extLst>
              <a:ext uri="{FF2B5EF4-FFF2-40B4-BE49-F238E27FC236}">
                <a16:creationId xmlns:a16="http://schemas.microsoft.com/office/drawing/2014/main" id="{B08C7A6E-F65C-40EA-B449-4F068528AD4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1485017" y="360222"/>
            <a:ext cx="261693" cy="350906"/>
          </a:xfrm>
          <a:prstGeom prst="rect">
            <a:avLst/>
          </a:prstGeom>
        </p:spPr>
      </p:pic>
      <p:pic>
        <p:nvPicPr>
          <p:cNvPr id="403" name="Graphic 402">
            <a:extLst>
              <a:ext uri="{FF2B5EF4-FFF2-40B4-BE49-F238E27FC236}">
                <a16:creationId xmlns:a16="http://schemas.microsoft.com/office/drawing/2014/main" id="{DB72EB6F-AD4E-4D32-AA3B-AD47534BD0E0}"/>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862460" y="378065"/>
            <a:ext cx="350907" cy="315221"/>
          </a:xfrm>
          <a:prstGeom prst="rect">
            <a:avLst/>
          </a:prstGeom>
        </p:spPr>
      </p:pic>
      <p:pic>
        <p:nvPicPr>
          <p:cNvPr id="405" name="Graphic 404">
            <a:extLst>
              <a:ext uri="{FF2B5EF4-FFF2-40B4-BE49-F238E27FC236}">
                <a16:creationId xmlns:a16="http://schemas.microsoft.com/office/drawing/2014/main" id="{C6F3B298-F2B2-4905-98BF-3FDC5522CD9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9993728" y="389960"/>
            <a:ext cx="321169" cy="291431"/>
          </a:xfrm>
          <a:prstGeom prst="rect">
            <a:avLst/>
          </a:prstGeom>
        </p:spPr>
      </p:pic>
      <p:pic>
        <p:nvPicPr>
          <p:cNvPr id="407" name="Graphic 406">
            <a:extLst>
              <a:ext uri="{FF2B5EF4-FFF2-40B4-BE49-F238E27FC236}">
                <a16:creationId xmlns:a16="http://schemas.microsoft.com/office/drawing/2014/main" id="{F8394A03-8C66-4E79-90A6-F2A9E44FBB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8448910" y="372117"/>
            <a:ext cx="327117" cy="327117"/>
          </a:xfrm>
          <a:prstGeom prst="rect">
            <a:avLst/>
          </a:prstGeom>
        </p:spPr>
      </p:pic>
      <p:pic>
        <p:nvPicPr>
          <p:cNvPr id="409" name="Graphic 408">
            <a:extLst>
              <a:ext uri="{FF2B5EF4-FFF2-40B4-BE49-F238E27FC236}">
                <a16:creationId xmlns:a16="http://schemas.microsoft.com/office/drawing/2014/main" id="{99DB698D-BF4B-43E1-802E-CECC8E3D8799}"/>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7658659" y="363196"/>
            <a:ext cx="344959" cy="344959"/>
          </a:xfrm>
          <a:prstGeom prst="rect">
            <a:avLst/>
          </a:prstGeom>
        </p:spPr>
      </p:pic>
      <p:pic>
        <p:nvPicPr>
          <p:cNvPr id="411" name="Graphic 410">
            <a:extLst>
              <a:ext uri="{FF2B5EF4-FFF2-40B4-BE49-F238E27FC236}">
                <a16:creationId xmlns:a16="http://schemas.microsoft.com/office/drawing/2014/main" id="{7EBCE148-2925-4DE3-99E7-D37985CFCFC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9221319" y="360221"/>
            <a:ext cx="327117" cy="350908"/>
          </a:xfrm>
          <a:prstGeom prst="rect">
            <a:avLst/>
          </a:prstGeom>
        </p:spPr>
      </p:pic>
      <p:pic>
        <p:nvPicPr>
          <p:cNvPr id="413" name="Graphic 412">
            <a:extLst>
              <a:ext uri="{FF2B5EF4-FFF2-40B4-BE49-F238E27FC236}">
                <a16:creationId xmlns:a16="http://schemas.microsoft.com/office/drawing/2014/main" id="{73CD5F92-C9D6-4BE6-8ABC-2D3B9B879E8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2049584" y="357248"/>
            <a:ext cx="356854" cy="356854"/>
          </a:xfrm>
          <a:prstGeom prst="rect">
            <a:avLst/>
          </a:prstGeom>
        </p:spPr>
      </p:pic>
      <p:pic>
        <p:nvPicPr>
          <p:cNvPr id="415" name="Graphic 414">
            <a:extLst>
              <a:ext uri="{FF2B5EF4-FFF2-40B4-BE49-F238E27FC236}">
                <a16:creationId xmlns:a16="http://schemas.microsoft.com/office/drawing/2014/main" id="{3ED439BC-C51F-4C77-8387-C85E1CDBAB5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2851730" y="357248"/>
            <a:ext cx="356854" cy="356854"/>
          </a:xfrm>
          <a:prstGeom prst="rect">
            <a:avLst/>
          </a:prstGeom>
        </p:spPr>
      </p:pic>
      <p:pic>
        <p:nvPicPr>
          <p:cNvPr id="417" name="Graphic 416">
            <a:extLst>
              <a:ext uri="{FF2B5EF4-FFF2-40B4-BE49-F238E27FC236}">
                <a16:creationId xmlns:a16="http://schemas.microsoft.com/office/drawing/2014/main" id="{CFEFABE3-F5DD-4E5E-A232-E7BE83E7049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3653876" y="357248"/>
            <a:ext cx="356854" cy="356854"/>
          </a:xfrm>
          <a:prstGeom prst="rect">
            <a:avLst/>
          </a:prstGeom>
        </p:spPr>
      </p:pic>
      <p:pic>
        <p:nvPicPr>
          <p:cNvPr id="419" name="Graphic 418">
            <a:extLst>
              <a:ext uri="{FF2B5EF4-FFF2-40B4-BE49-F238E27FC236}">
                <a16:creationId xmlns:a16="http://schemas.microsoft.com/office/drawing/2014/main" id="{91B7C268-8738-44EE-9BBC-443F1DCC881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4456022" y="357248"/>
            <a:ext cx="356854" cy="356854"/>
          </a:xfrm>
          <a:prstGeom prst="rect">
            <a:avLst/>
          </a:prstGeom>
        </p:spPr>
      </p:pic>
      <p:pic>
        <p:nvPicPr>
          <p:cNvPr id="421" name="Graphic 420">
            <a:extLst>
              <a:ext uri="{FF2B5EF4-FFF2-40B4-BE49-F238E27FC236}">
                <a16:creationId xmlns:a16="http://schemas.microsoft.com/office/drawing/2014/main" id="{2D969A1C-A45A-452C-936E-A351080B646D}"/>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5258168" y="357248"/>
            <a:ext cx="356854" cy="356854"/>
          </a:xfrm>
          <a:prstGeom prst="rect">
            <a:avLst/>
          </a:prstGeom>
        </p:spPr>
      </p:pic>
      <p:pic>
        <p:nvPicPr>
          <p:cNvPr id="423" name="Graphic 422">
            <a:extLst>
              <a:ext uri="{FF2B5EF4-FFF2-40B4-BE49-F238E27FC236}">
                <a16:creationId xmlns:a16="http://schemas.microsoft.com/office/drawing/2014/main" id="{E74F2842-23A9-4D72-8661-8F40563DAA0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6060314" y="357248"/>
            <a:ext cx="356854" cy="356854"/>
          </a:xfrm>
          <a:prstGeom prst="rect">
            <a:avLst/>
          </a:prstGeom>
        </p:spPr>
      </p:pic>
      <p:pic>
        <p:nvPicPr>
          <p:cNvPr id="425" name="Graphic 424">
            <a:extLst>
              <a:ext uri="{FF2B5EF4-FFF2-40B4-BE49-F238E27FC236}">
                <a16:creationId xmlns:a16="http://schemas.microsoft.com/office/drawing/2014/main" id="{2366B075-80DB-4DF3-846A-FCE2DFA5D071}"/>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007853" y="859818"/>
            <a:ext cx="309274" cy="309274"/>
          </a:xfrm>
          <a:prstGeom prst="rect">
            <a:avLst/>
          </a:prstGeom>
        </p:spPr>
      </p:pic>
      <p:pic>
        <p:nvPicPr>
          <p:cNvPr id="427" name="Graphic 426">
            <a:extLst>
              <a:ext uri="{FF2B5EF4-FFF2-40B4-BE49-F238E27FC236}">
                <a16:creationId xmlns:a16="http://schemas.microsoft.com/office/drawing/2014/main" id="{E7E57EA8-86F0-49BA-B904-C53A3C7FD59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3823753" y="859818"/>
            <a:ext cx="309274" cy="309274"/>
          </a:xfrm>
          <a:prstGeom prst="rect">
            <a:avLst/>
          </a:prstGeom>
        </p:spPr>
      </p:pic>
      <p:pic>
        <p:nvPicPr>
          <p:cNvPr id="429" name="Graphic 428">
            <a:extLst>
              <a:ext uri="{FF2B5EF4-FFF2-40B4-BE49-F238E27FC236}">
                <a16:creationId xmlns:a16="http://schemas.microsoft.com/office/drawing/2014/main" id="{1EC07BDA-BFD3-4455-808D-9E27F869E8B5}"/>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316578" y="841976"/>
            <a:ext cx="344959" cy="344959"/>
          </a:xfrm>
          <a:prstGeom prst="rect">
            <a:avLst/>
          </a:prstGeom>
        </p:spPr>
      </p:pic>
      <p:pic>
        <p:nvPicPr>
          <p:cNvPr id="431" name="Graphic 430">
            <a:extLst>
              <a:ext uri="{FF2B5EF4-FFF2-40B4-BE49-F238E27FC236}">
                <a16:creationId xmlns:a16="http://schemas.microsoft.com/office/drawing/2014/main" id="{AC57DBF5-C981-4D2B-994A-70D0A1F7673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168163" y="844950"/>
            <a:ext cx="333064" cy="339011"/>
          </a:xfrm>
          <a:prstGeom prst="rect">
            <a:avLst/>
          </a:prstGeom>
        </p:spPr>
      </p:pic>
      <p:pic>
        <p:nvPicPr>
          <p:cNvPr id="433" name="Graphic 432">
            <a:extLst>
              <a:ext uri="{FF2B5EF4-FFF2-40B4-BE49-F238E27FC236}">
                <a16:creationId xmlns:a16="http://schemas.microsoft.com/office/drawing/2014/main" id="{928C515B-02E6-488C-9A41-CBC7FF56D55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5455553" y="889556"/>
            <a:ext cx="261693" cy="249798"/>
          </a:xfrm>
          <a:prstGeom prst="rect">
            <a:avLst/>
          </a:prstGeom>
        </p:spPr>
      </p:pic>
      <p:pic>
        <p:nvPicPr>
          <p:cNvPr id="435" name="Graphic 434">
            <a:extLst>
              <a:ext uri="{FF2B5EF4-FFF2-40B4-BE49-F238E27FC236}">
                <a16:creationId xmlns:a16="http://schemas.microsoft.com/office/drawing/2014/main" id="{90F95200-B05F-4E95-A6E6-6EB3485E2518}"/>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6223872" y="931189"/>
            <a:ext cx="261693" cy="166532"/>
          </a:xfrm>
          <a:prstGeom prst="rect">
            <a:avLst/>
          </a:prstGeom>
        </p:spPr>
      </p:pic>
      <p:pic>
        <p:nvPicPr>
          <p:cNvPr id="437" name="Graphic 436">
            <a:extLst>
              <a:ext uri="{FF2B5EF4-FFF2-40B4-BE49-F238E27FC236}">
                <a16:creationId xmlns:a16="http://schemas.microsoft.com/office/drawing/2014/main" id="{31BD882E-22CA-4658-969F-A51FBC1059C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6992191" y="978770"/>
            <a:ext cx="261693" cy="71371"/>
          </a:xfrm>
          <a:prstGeom prst="rect">
            <a:avLst/>
          </a:prstGeom>
        </p:spPr>
      </p:pic>
      <p:pic>
        <p:nvPicPr>
          <p:cNvPr id="439" name="Graphic 438">
            <a:extLst>
              <a:ext uri="{FF2B5EF4-FFF2-40B4-BE49-F238E27FC236}">
                <a16:creationId xmlns:a16="http://schemas.microsoft.com/office/drawing/2014/main" id="{A117B5E0-B6AD-4B6A-B6BD-0B7FC847106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7760510" y="883609"/>
            <a:ext cx="261693" cy="261693"/>
          </a:xfrm>
          <a:prstGeom prst="rect">
            <a:avLst/>
          </a:prstGeom>
        </p:spPr>
      </p:pic>
      <p:pic>
        <p:nvPicPr>
          <p:cNvPr id="441" name="Graphic 440">
            <a:extLst>
              <a:ext uri="{FF2B5EF4-FFF2-40B4-BE49-F238E27FC236}">
                <a16:creationId xmlns:a16="http://schemas.microsoft.com/office/drawing/2014/main" id="{6B5A261A-7FE9-401E-B432-719E1C5CF44F}"/>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10041677" y="901451"/>
            <a:ext cx="226008" cy="226008"/>
          </a:xfrm>
          <a:prstGeom prst="rect">
            <a:avLst/>
          </a:prstGeom>
        </p:spPr>
      </p:pic>
      <p:pic>
        <p:nvPicPr>
          <p:cNvPr id="443" name="Graphic 442">
            <a:extLst>
              <a:ext uri="{FF2B5EF4-FFF2-40B4-BE49-F238E27FC236}">
                <a16:creationId xmlns:a16="http://schemas.microsoft.com/office/drawing/2014/main" id="{E6B10ED5-614E-4331-96B8-7106BCC1F7E5}"/>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10774311" y="978770"/>
            <a:ext cx="214113" cy="71371"/>
          </a:xfrm>
          <a:prstGeom prst="rect">
            <a:avLst/>
          </a:prstGeom>
        </p:spPr>
      </p:pic>
      <p:pic>
        <p:nvPicPr>
          <p:cNvPr id="445" name="Graphic 444">
            <a:extLst>
              <a:ext uri="{FF2B5EF4-FFF2-40B4-BE49-F238E27FC236}">
                <a16:creationId xmlns:a16="http://schemas.microsoft.com/office/drawing/2014/main" id="{E4ED5DD1-20A2-4EC4-8A51-4E905F7A509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528829" y="907399"/>
            <a:ext cx="249798" cy="214113"/>
          </a:xfrm>
          <a:prstGeom prst="rect">
            <a:avLst/>
          </a:prstGeom>
        </p:spPr>
      </p:pic>
      <p:pic>
        <p:nvPicPr>
          <p:cNvPr id="447" name="Graphic 446">
            <a:extLst>
              <a:ext uri="{FF2B5EF4-FFF2-40B4-BE49-F238E27FC236}">
                <a16:creationId xmlns:a16="http://schemas.microsoft.com/office/drawing/2014/main" id="{4B43CED0-21D2-4910-AC1C-8548CDA30D36}"/>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11495050" y="919294"/>
            <a:ext cx="190322" cy="190322"/>
          </a:xfrm>
          <a:prstGeom prst="rect">
            <a:avLst/>
          </a:prstGeom>
        </p:spPr>
      </p:pic>
      <p:pic>
        <p:nvPicPr>
          <p:cNvPr id="451" name="Graphic 450">
            <a:extLst>
              <a:ext uri="{FF2B5EF4-FFF2-40B4-BE49-F238E27FC236}">
                <a16:creationId xmlns:a16="http://schemas.microsoft.com/office/drawing/2014/main" id="{B2433F9E-460B-43EB-84CC-8FB06A85CB70}"/>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285253" y="889556"/>
            <a:ext cx="249798" cy="249798"/>
          </a:xfrm>
          <a:prstGeom prst="rect">
            <a:avLst/>
          </a:prstGeom>
        </p:spPr>
      </p:pic>
      <p:pic>
        <p:nvPicPr>
          <p:cNvPr id="453" name="Graphic 452">
            <a:extLst>
              <a:ext uri="{FF2B5EF4-FFF2-40B4-BE49-F238E27FC236}">
                <a16:creationId xmlns:a16="http://schemas.microsoft.com/office/drawing/2014/main" id="{6CAF9839-8506-40AF-B32E-1DE94C6B53E2}"/>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4639653" y="847923"/>
            <a:ext cx="309274" cy="333065"/>
          </a:xfrm>
          <a:prstGeom prst="rect">
            <a:avLst/>
          </a:prstGeom>
        </p:spPr>
      </p:pic>
      <p:pic>
        <p:nvPicPr>
          <p:cNvPr id="455" name="Graphic 454">
            <a:extLst>
              <a:ext uri="{FF2B5EF4-FFF2-40B4-BE49-F238E27FC236}">
                <a16:creationId xmlns:a16="http://schemas.microsoft.com/office/drawing/2014/main" id="{2AB98BBC-0A98-450A-90BA-D3E0848ECBF0}"/>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469826" y="1335624"/>
            <a:ext cx="356854" cy="356854"/>
          </a:xfrm>
          <a:prstGeom prst="rect">
            <a:avLst/>
          </a:prstGeom>
        </p:spPr>
      </p:pic>
      <p:pic>
        <p:nvPicPr>
          <p:cNvPr id="457" name="Graphic 456">
            <a:extLst>
              <a:ext uri="{FF2B5EF4-FFF2-40B4-BE49-F238E27FC236}">
                <a16:creationId xmlns:a16="http://schemas.microsoft.com/office/drawing/2014/main" id="{FCAD73EF-C151-4298-B839-D09710412C2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296506" y="1335624"/>
            <a:ext cx="356854" cy="356854"/>
          </a:xfrm>
          <a:prstGeom prst="rect">
            <a:avLst/>
          </a:prstGeom>
        </p:spPr>
      </p:pic>
      <p:pic>
        <p:nvPicPr>
          <p:cNvPr id="459" name="Graphic 458">
            <a:extLst>
              <a:ext uri="{FF2B5EF4-FFF2-40B4-BE49-F238E27FC236}">
                <a16:creationId xmlns:a16="http://schemas.microsoft.com/office/drawing/2014/main" id="{16437FCC-68C1-41DE-8088-CED0EA37698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6137635" y="1359414"/>
            <a:ext cx="309274" cy="309274"/>
          </a:xfrm>
          <a:prstGeom prst="rect">
            <a:avLst/>
          </a:prstGeom>
        </p:spPr>
      </p:pic>
      <p:pic>
        <p:nvPicPr>
          <p:cNvPr id="461" name="Graphic 460">
            <a:extLst>
              <a:ext uri="{FF2B5EF4-FFF2-40B4-BE49-F238E27FC236}">
                <a16:creationId xmlns:a16="http://schemas.microsoft.com/office/drawing/2014/main" id="{D5C36159-991C-44B6-BD97-44CB2CEFA43F}"/>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6916735" y="1359414"/>
            <a:ext cx="309274" cy="309274"/>
          </a:xfrm>
          <a:prstGeom prst="rect">
            <a:avLst/>
          </a:prstGeom>
        </p:spPr>
      </p:pic>
      <p:pic>
        <p:nvPicPr>
          <p:cNvPr id="463" name="Graphic 462">
            <a:extLst>
              <a:ext uri="{FF2B5EF4-FFF2-40B4-BE49-F238E27FC236}">
                <a16:creationId xmlns:a16="http://schemas.microsoft.com/office/drawing/2014/main" id="{1DC7747A-9019-4D02-BA28-AA179ED077DC}"/>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7695835" y="1359414"/>
            <a:ext cx="309274" cy="309274"/>
          </a:xfrm>
          <a:prstGeom prst="rect">
            <a:avLst/>
          </a:prstGeom>
        </p:spPr>
      </p:pic>
      <p:pic>
        <p:nvPicPr>
          <p:cNvPr id="465" name="Graphic 464">
            <a:extLst>
              <a:ext uri="{FF2B5EF4-FFF2-40B4-BE49-F238E27FC236}">
                <a16:creationId xmlns:a16="http://schemas.microsoft.com/office/drawing/2014/main" id="{81F6B221-2746-41C2-A958-67B950C36D6A}"/>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8474935" y="1359414"/>
            <a:ext cx="309274" cy="309274"/>
          </a:xfrm>
          <a:prstGeom prst="rect">
            <a:avLst/>
          </a:prstGeom>
        </p:spPr>
      </p:pic>
      <p:pic>
        <p:nvPicPr>
          <p:cNvPr id="467" name="Graphic 466">
            <a:extLst>
              <a:ext uri="{FF2B5EF4-FFF2-40B4-BE49-F238E27FC236}">
                <a16:creationId xmlns:a16="http://schemas.microsoft.com/office/drawing/2014/main" id="{BC369560-0CE9-4226-B9AD-5E98B310C9A8}"/>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9254035" y="1359414"/>
            <a:ext cx="309274" cy="309274"/>
          </a:xfrm>
          <a:prstGeom prst="rect">
            <a:avLst/>
          </a:prstGeom>
        </p:spPr>
      </p:pic>
      <p:pic>
        <p:nvPicPr>
          <p:cNvPr id="469" name="Graphic 468">
            <a:extLst>
              <a:ext uri="{FF2B5EF4-FFF2-40B4-BE49-F238E27FC236}">
                <a16:creationId xmlns:a16="http://schemas.microsoft.com/office/drawing/2014/main" id="{55016AF7-613A-4BB1-9D55-0FCB5F68ED31}"/>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567541" y="1359414"/>
            <a:ext cx="315221" cy="309274"/>
          </a:xfrm>
          <a:prstGeom prst="rect">
            <a:avLst/>
          </a:prstGeom>
        </p:spPr>
      </p:pic>
      <p:pic>
        <p:nvPicPr>
          <p:cNvPr id="471" name="Graphic 470">
            <a:extLst>
              <a:ext uri="{FF2B5EF4-FFF2-40B4-BE49-F238E27FC236}">
                <a16:creationId xmlns:a16="http://schemas.microsoft.com/office/drawing/2014/main" id="{56C7230E-8D6D-4355-A6D2-FD7A10F241E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10033135" y="1359414"/>
            <a:ext cx="309274" cy="309274"/>
          </a:xfrm>
          <a:prstGeom prst="rect">
            <a:avLst/>
          </a:prstGeom>
        </p:spPr>
      </p:pic>
      <p:pic>
        <p:nvPicPr>
          <p:cNvPr id="473" name="Graphic 472">
            <a:extLst>
              <a:ext uri="{FF2B5EF4-FFF2-40B4-BE49-F238E27FC236}">
                <a16:creationId xmlns:a16="http://schemas.microsoft.com/office/drawing/2014/main" id="{5D2A1DEC-22AA-4426-A1DD-7B3E68104306}"/>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3776546" y="1377257"/>
            <a:ext cx="321169" cy="273589"/>
          </a:xfrm>
          <a:prstGeom prst="rect">
            <a:avLst/>
          </a:prstGeom>
        </p:spPr>
      </p:pic>
      <p:pic>
        <p:nvPicPr>
          <p:cNvPr id="475" name="Graphic 474">
            <a:extLst>
              <a:ext uri="{FF2B5EF4-FFF2-40B4-BE49-F238E27FC236}">
                <a16:creationId xmlns:a16="http://schemas.microsoft.com/office/drawing/2014/main" id="{AE84FABD-C0E4-4212-BCDE-930B6E76970F}"/>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11543754" y="1377257"/>
            <a:ext cx="178427" cy="273588"/>
          </a:xfrm>
          <a:prstGeom prst="rect">
            <a:avLst/>
          </a:prstGeom>
        </p:spPr>
      </p:pic>
      <p:pic>
        <p:nvPicPr>
          <p:cNvPr id="477" name="Graphic 476">
            <a:extLst>
              <a:ext uri="{FF2B5EF4-FFF2-40B4-BE49-F238E27FC236}">
                <a16:creationId xmlns:a16="http://schemas.microsoft.com/office/drawing/2014/main" id="{2F83CC35-88E0-47D4-8FC1-1D29350A33BA}"/>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10812235" y="1377257"/>
            <a:ext cx="261693" cy="273588"/>
          </a:xfrm>
          <a:prstGeom prst="rect">
            <a:avLst/>
          </a:prstGeom>
        </p:spPr>
      </p:pic>
      <p:pic>
        <p:nvPicPr>
          <p:cNvPr id="479" name="Graphic 478">
            <a:extLst>
              <a:ext uri="{FF2B5EF4-FFF2-40B4-BE49-F238E27FC236}">
                <a16:creationId xmlns:a16="http://schemas.microsoft.com/office/drawing/2014/main" id="{353940DB-0A02-4942-AFCE-71FD5D01FDEC}"/>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5352588" y="1377257"/>
            <a:ext cx="315221" cy="273588"/>
          </a:xfrm>
          <a:prstGeom prst="rect">
            <a:avLst/>
          </a:prstGeom>
        </p:spPr>
      </p:pic>
      <p:pic>
        <p:nvPicPr>
          <p:cNvPr id="481" name="Graphic 480">
            <a:extLst>
              <a:ext uri="{FF2B5EF4-FFF2-40B4-BE49-F238E27FC236}">
                <a16:creationId xmlns:a16="http://schemas.microsoft.com/office/drawing/2014/main" id="{0786510C-360E-4D79-BEB8-60C0F00EDE7F}"/>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2123186" y="1371310"/>
            <a:ext cx="356854" cy="285483"/>
          </a:xfrm>
          <a:prstGeom prst="rect">
            <a:avLst/>
          </a:prstGeom>
        </p:spPr>
      </p:pic>
      <p:pic>
        <p:nvPicPr>
          <p:cNvPr id="483" name="Graphic 482">
            <a:extLst>
              <a:ext uri="{FF2B5EF4-FFF2-40B4-BE49-F238E27FC236}">
                <a16:creationId xmlns:a16="http://schemas.microsoft.com/office/drawing/2014/main" id="{438A1E44-1D5E-45C8-BC77-8EC36757730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2949866" y="1335624"/>
            <a:ext cx="356854" cy="356854"/>
          </a:xfrm>
          <a:prstGeom prst="rect">
            <a:avLst/>
          </a:prstGeom>
        </p:spPr>
      </p:pic>
      <p:pic>
        <p:nvPicPr>
          <p:cNvPr id="485" name="Graphic 484">
            <a:extLst>
              <a:ext uri="{FF2B5EF4-FFF2-40B4-BE49-F238E27FC236}">
                <a16:creationId xmlns:a16="http://schemas.microsoft.com/office/drawing/2014/main" id="{A44D147F-FDDE-4538-BB6E-91383AEF47F8}"/>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0027555" y="1888426"/>
            <a:ext cx="297379" cy="267641"/>
          </a:xfrm>
          <a:prstGeom prst="rect">
            <a:avLst/>
          </a:prstGeom>
        </p:spPr>
      </p:pic>
      <p:pic>
        <p:nvPicPr>
          <p:cNvPr id="487" name="Graphic 486">
            <a:extLst>
              <a:ext uri="{FF2B5EF4-FFF2-40B4-BE49-F238E27FC236}">
                <a16:creationId xmlns:a16="http://schemas.microsoft.com/office/drawing/2014/main" id="{62E65274-E5E1-4C1D-B8AD-B1277976AE2B}"/>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0766881" y="1897347"/>
            <a:ext cx="291431" cy="249798"/>
          </a:xfrm>
          <a:prstGeom prst="rect">
            <a:avLst/>
          </a:prstGeom>
        </p:spPr>
      </p:pic>
      <p:pic>
        <p:nvPicPr>
          <p:cNvPr id="489" name="Graphic 488">
            <a:extLst>
              <a:ext uri="{FF2B5EF4-FFF2-40B4-BE49-F238E27FC236}">
                <a16:creationId xmlns:a16="http://schemas.microsoft.com/office/drawing/2014/main" id="{ECB25F10-17C0-4DF0-9D2C-F00074B630D5}"/>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500259" y="1906268"/>
            <a:ext cx="249798" cy="231956"/>
          </a:xfrm>
          <a:prstGeom prst="rect">
            <a:avLst/>
          </a:prstGeom>
        </p:spPr>
      </p:pic>
      <p:pic>
        <p:nvPicPr>
          <p:cNvPr id="491" name="Graphic 490">
            <a:extLst>
              <a:ext uri="{FF2B5EF4-FFF2-40B4-BE49-F238E27FC236}">
                <a16:creationId xmlns:a16="http://schemas.microsoft.com/office/drawing/2014/main" id="{06580F58-DF4E-4704-B414-F081E3B9E4A9}"/>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441946" y="1843819"/>
            <a:ext cx="356854" cy="356854"/>
          </a:xfrm>
          <a:prstGeom prst="rect">
            <a:avLst/>
          </a:prstGeom>
        </p:spPr>
      </p:pic>
      <p:pic>
        <p:nvPicPr>
          <p:cNvPr id="493" name="Graphic 492">
            <a:extLst>
              <a:ext uri="{FF2B5EF4-FFF2-40B4-BE49-F238E27FC236}">
                <a16:creationId xmlns:a16="http://schemas.microsoft.com/office/drawing/2014/main" id="{DE95A89F-96BB-4C60-B3FF-808A67AECF37}"/>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240746" y="1843819"/>
            <a:ext cx="356854" cy="356854"/>
          </a:xfrm>
          <a:prstGeom prst="rect">
            <a:avLst/>
          </a:prstGeom>
        </p:spPr>
      </p:pic>
      <p:pic>
        <p:nvPicPr>
          <p:cNvPr id="495" name="Graphic 494">
            <a:extLst>
              <a:ext uri="{FF2B5EF4-FFF2-40B4-BE49-F238E27FC236}">
                <a16:creationId xmlns:a16="http://schemas.microsoft.com/office/drawing/2014/main" id="{8EE5A86D-B77A-4F8D-87A8-8CD1F3942A1A}"/>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2039546" y="1843819"/>
            <a:ext cx="356854" cy="356854"/>
          </a:xfrm>
          <a:prstGeom prst="rect">
            <a:avLst/>
          </a:prstGeom>
        </p:spPr>
      </p:pic>
      <p:pic>
        <p:nvPicPr>
          <p:cNvPr id="497" name="Graphic 496">
            <a:extLst>
              <a:ext uri="{FF2B5EF4-FFF2-40B4-BE49-F238E27FC236}">
                <a16:creationId xmlns:a16="http://schemas.microsoft.com/office/drawing/2014/main" id="{D03E4711-D89B-4ECC-968B-5BF911C08980}"/>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2838346" y="1843819"/>
            <a:ext cx="356854" cy="356854"/>
          </a:xfrm>
          <a:prstGeom prst="rect">
            <a:avLst/>
          </a:prstGeom>
        </p:spPr>
      </p:pic>
      <p:pic>
        <p:nvPicPr>
          <p:cNvPr id="499" name="Graphic 498">
            <a:extLst>
              <a:ext uri="{FF2B5EF4-FFF2-40B4-BE49-F238E27FC236}">
                <a16:creationId xmlns:a16="http://schemas.microsoft.com/office/drawing/2014/main" id="{DFA09136-A0AB-4BB5-A871-166A1C683D7F}"/>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3637147" y="1843819"/>
            <a:ext cx="356854" cy="356854"/>
          </a:xfrm>
          <a:prstGeom prst="rect">
            <a:avLst/>
          </a:prstGeom>
        </p:spPr>
      </p:pic>
      <p:pic>
        <p:nvPicPr>
          <p:cNvPr id="501" name="Graphic 500">
            <a:extLst>
              <a:ext uri="{FF2B5EF4-FFF2-40B4-BE49-F238E27FC236}">
                <a16:creationId xmlns:a16="http://schemas.microsoft.com/office/drawing/2014/main" id="{047C9077-D278-4168-9D2A-B71BB9CE177C}"/>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4435948" y="1843819"/>
            <a:ext cx="356854" cy="356854"/>
          </a:xfrm>
          <a:prstGeom prst="rect">
            <a:avLst/>
          </a:prstGeom>
        </p:spPr>
      </p:pic>
      <p:pic>
        <p:nvPicPr>
          <p:cNvPr id="503" name="Graphic 502">
            <a:extLst>
              <a:ext uri="{FF2B5EF4-FFF2-40B4-BE49-F238E27FC236}">
                <a16:creationId xmlns:a16="http://schemas.microsoft.com/office/drawing/2014/main" id="{4FCDDC19-C1EF-4FF1-8895-E7A29A597424}"/>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5234749" y="1843819"/>
            <a:ext cx="356854" cy="356854"/>
          </a:xfrm>
          <a:prstGeom prst="rect">
            <a:avLst/>
          </a:prstGeom>
        </p:spPr>
      </p:pic>
      <p:pic>
        <p:nvPicPr>
          <p:cNvPr id="505" name="Graphic 504">
            <a:extLst>
              <a:ext uri="{FF2B5EF4-FFF2-40B4-BE49-F238E27FC236}">
                <a16:creationId xmlns:a16="http://schemas.microsoft.com/office/drawing/2014/main" id="{3C3D2CC6-D010-48A2-835A-CD9C1BCB3144}"/>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6033550" y="1843819"/>
            <a:ext cx="356854" cy="356854"/>
          </a:xfrm>
          <a:prstGeom prst="rect">
            <a:avLst/>
          </a:prstGeom>
        </p:spPr>
      </p:pic>
      <p:pic>
        <p:nvPicPr>
          <p:cNvPr id="507" name="Graphic 506">
            <a:extLst>
              <a:ext uri="{FF2B5EF4-FFF2-40B4-BE49-F238E27FC236}">
                <a16:creationId xmlns:a16="http://schemas.microsoft.com/office/drawing/2014/main" id="{D07ED535-1B43-4328-AF41-976D6B21D7F3}"/>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6832351" y="1843819"/>
            <a:ext cx="356854" cy="356854"/>
          </a:xfrm>
          <a:prstGeom prst="rect">
            <a:avLst/>
          </a:prstGeom>
        </p:spPr>
      </p:pic>
      <p:pic>
        <p:nvPicPr>
          <p:cNvPr id="509" name="Graphic 508">
            <a:extLst>
              <a:ext uri="{FF2B5EF4-FFF2-40B4-BE49-F238E27FC236}">
                <a16:creationId xmlns:a16="http://schemas.microsoft.com/office/drawing/2014/main" id="{7FA8691D-60A1-45A3-82D2-FFAEF3C3BE54}"/>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7631152" y="1843819"/>
            <a:ext cx="356854" cy="356854"/>
          </a:xfrm>
          <a:prstGeom prst="rect">
            <a:avLst/>
          </a:prstGeom>
        </p:spPr>
      </p:pic>
      <p:pic>
        <p:nvPicPr>
          <p:cNvPr id="511" name="Graphic 510">
            <a:extLst>
              <a:ext uri="{FF2B5EF4-FFF2-40B4-BE49-F238E27FC236}">
                <a16:creationId xmlns:a16="http://schemas.microsoft.com/office/drawing/2014/main" id="{77320981-7B93-4201-AD17-2E2A98089C40}"/>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8429953" y="1843819"/>
            <a:ext cx="356854" cy="356854"/>
          </a:xfrm>
          <a:prstGeom prst="rect">
            <a:avLst/>
          </a:prstGeom>
        </p:spPr>
      </p:pic>
      <p:pic>
        <p:nvPicPr>
          <p:cNvPr id="513" name="Graphic 512">
            <a:extLst>
              <a:ext uri="{FF2B5EF4-FFF2-40B4-BE49-F238E27FC236}">
                <a16:creationId xmlns:a16="http://schemas.microsoft.com/office/drawing/2014/main" id="{B5F762E2-A644-447E-8909-27EF4B048684}"/>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9228754" y="1843819"/>
            <a:ext cx="356854" cy="356854"/>
          </a:xfrm>
          <a:prstGeom prst="rect">
            <a:avLst/>
          </a:prstGeom>
        </p:spPr>
      </p:pic>
      <p:pic>
        <p:nvPicPr>
          <p:cNvPr id="515" name="Graphic 514">
            <a:extLst>
              <a:ext uri="{FF2B5EF4-FFF2-40B4-BE49-F238E27FC236}">
                <a16:creationId xmlns:a16="http://schemas.microsoft.com/office/drawing/2014/main" id="{B3131CC2-4C47-4186-8A12-B67DBAA83CC9}"/>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3914081" y="2313336"/>
            <a:ext cx="344959" cy="344959"/>
          </a:xfrm>
          <a:prstGeom prst="rect">
            <a:avLst/>
          </a:prstGeom>
        </p:spPr>
      </p:pic>
      <p:pic>
        <p:nvPicPr>
          <p:cNvPr id="517" name="Graphic 516">
            <a:extLst>
              <a:ext uri="{FF2B5EF4-FFF2-40B4-BE49-F238E27FC236}">
                <a16:creationId xmlns:a16="http://schemas.microsoft.com/office/drawing/2014/main" id="{036754C6-1885-4A8B-B1E7-7096D51F99B5}"/>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497333" y="2343074"/>
            <a:ext cx="356854" cy="285483"/>
          </a:xfrm>
          <a:prstGeom prst="rect">
            <a:avLst/>
          </a:prstGeom>
        </p:spPr>
      </p:pic>
      <p:pic>
        <p:nvPicPr>
          <p:cNvPr id="519" name="Graphic 518">
            <a:extLst>
              <a:ext uri="{FF2B5EF4-FFF2-40B4-BE49-F238E27FC236}">
                <a16:creationId xmlns:a16="http://schemas.microsoft.com/office/drawing/2014/main" id="{41046524-70A6-4DBA-84D5-5A845807494D}"/>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4756373" y="2340099"/>
            <a:ext cx="339012" cy="291432"/>
          </a:xfrm>
          <a:prstGeom prst="rect">
            <a:avLst/>
          </a:prstGeom>
        </p:spPr>
      </p:pic>
      <p:pic>
        <p:nvPicPr>
          <p:cNvPr id="521" name="Graphic 520">
            <a:extLst>
              <a:ext uri="{FF2B5EF4-FFF2-40B4-BE49-F238E27FC236}">
                <a16:creationId xmlns:a16="http://schemas.microsoft.com/office/drawing/2014/main" id="{EB481B08-B54D-473A-B557-CCB8D0F83E28}"/>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7265408" y="2322257"/>
            <a:ext cx="303326" cy="327117"/>
          </a:xfrm>
          <a:prstGeom prst="rect">
            <a:avLst/>
          </a:prstGeom>
        </p:spPr>
      </p:pic>
      <p:pic>
        <p:nvPicPr>
          <p:cNvPr id="523" name="Graphic 522">
            <a:extLst>
              <a:ext uri="{FF2B5EF4-FFF2-40B4-BE49-F238E27FC236}">
                <a16:creationId xmlns:a16="http://schemas.microsoft.com/office/drawing/2014/main" id="{3BAC434E-8DED-4AAF-9DEE-E1A59EA17FB2}"/>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5592718" y="2366864"/>
            <a:ext cx="339012" cy="237903"/>
          </a:xfrm>
          <a:prstGeom prst="rect">
            <a:avLst/>
          </a:prstGeom>
        </p:spPr>
      </p:pic>
      <p:pic>
        <p:nvPicPr>
          <p:cNvPr id="525" name="Graphic 524">
            <a:extLst>
              <a:ext uri="{FF2B5EF4-FFF2-40B4-BE49-F238E27FC236}">
                <a16:creationId xmlns:a16="http://schemas.microsoft.com/office/drawing/2014/main" id="{372F86C5-C57D-4705-B6AA-F8E027B6FAF2}"/>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6429063" y="2366864"/>
            <a:ext cx="339012" cy="237903"/>
          </a:xfrm>
          <a:prstGeom prst="rect">
            <a:avLst/>
          </a:prstGeom>
        </p:spPr>
      </p:pic>
      <p:pic>
        <p:nvPicPr>
          <p:cNvPr id="527" name="Graphic 526">
            <a:extLst>
              <a:ext uri="{FF2B5EF4-FFF2-40B4-BE49-F238E27FC236}">
                <a16:creationId xmlns:a16="http://schemas.microsoft.com/office/drawing/2014/main" id="{9E4ED8ED-6168-4E52-83A6-580D44592F65}"/>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11605454" y="2360917"/>
            <a:ext cx="89213" cy="249797"/>
          </a:xfrm>
          <a:prstGeom prst="rect">
            <a:avLst/>
          </a:prstGeom>
        </p:spPr>
      </p:pic>
      <p:pic>
        <p:nvPicPr>
          <p:cNvPr id="529" name="Graphic 528">
            <a:extLst>
              <a:ext uri="{FF2B5EF4-FFF2-40B4-BE49-F238E27FC236}">
                <a16:creationId xmlns:a16="http://schemas.microsoft.com/office/drawing/2014/main" id="{CCA9344C-D90A-478E-A2B4-F649437C3CD0}"/>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8848884" y="2378759"/>
            <a:ext cx="214113" cy="214113"/>
          </a:xfrm>
          <a:prstGeom prst="rect">
            <a:avLst/>
          </a:prstGeom>
        </p:spPr>
      </p:pic>
      <p:pic>
        <p:nvPicPr>
          <p:cNvPr id="531" name="Graphic 530">
            <a:extLst>
              <a:ext uri="{FF2B5EF4-FFF2-40B4-BE49-F238E27FC236}">
                <a16:creationId xmlns:a16="http://schemas.microsoft.com/office/drawing/2014/main" id="{9FE0360C-AEB9-4DED-B7BF-C4CF2E5B67AD}"/>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9560330" y="2360916"/>
            <a:ext cx="184375" cy="249799"/>
          </a:xfrm>
          <a:prstGeom prst="rect">
            <a:avLst/>
          </a:prstGeom>
        </p:spPr>
      </p:pic>
      <p:pic>
        <p:nvPicPr>
          <p:cNvPr id="533" name="Graphic 532">
            <a:extLst>
              <a:ext uri="{FF2B5EF4-FFF2-40B4-BE49-F238E27FC236}">
                <a16:creationId xmlns:a16="http://schemas.microsoft.com/office/drawing/2014/main" id="{66FC50A0-076F-491C-B401-C76DB02C2F11}"/>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10242038" y="2360916"/>
            <a:ext cx="184375" cy="249799"/>
          </a:xfrm>
          <a:prstGeom prst="rect">
            <a:avLst/>
          </a:prstGeom>
        </p:spPr>
      </p:pic>
      <p:pic>
        <p:nvPicPr>
          <p:cNvPr id="535" name="Graphic 534">
            <a:extLst>
              <a:ext uri="{FF2B5EF4-FFF2-40B4-BE49-F238E27FC236}">
                <a16:creationId xmlns:a16="http://schemas.microsoft.com/office/drawing/2014/main" id="{9D0072F6-0E64-42F8-A52D-C705A00D9B49}"/>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10923746" y="2360916"/>
            <a:ext cx="184375" cy="249799"/>
          </a:xfrm>
          <a:prstGeom prst="rect">
            <a:avLst/>
          </a:prstGeom>
        </p:spPr>
      </p:pic>
      <p:pic>
        <p:nvPicPr>
          <p:cNvPr id="537" name="Graphic 536">
            <a:extLst>
              <a:ext uri="{FF2B5EF4-FFF2-40B4-BE49-F238E27FC236}">
                <a16:creationId xmlns:a16="http://schemas.microsoft.com/office/drawing/2014/main" id="{73AD5BA3-7BA8-4070-A8A6-1A7BD8D1B882}"/>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066067" y="2340100"/>
            <a:ext cx="285484" cy="291431"/>
          </a:xfrm>
          <a:prstGeom prst="rect">
            <a:avLst/>
          </a:prstGeom>
        </p:spPr>
      </p:pic>
      <p:pic>
        <p:nvPicPr>
          <p:cNvPr id="539" name="Graphic 538">
            <a:extLst>
              <a:ext uri="{FF2B5EF4-FFF2-40B4-BE49-F238E27FC236}">
                <a16:creationId xmlns:a16="http://schemas.microsoft.com/office/drawing/2014/main" id="{3CD35116-7529-498B-9F57-4609E5FA717C}"/>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1351520" y="2331178"/>
            <a:ext cx="356854" cy="309274"/>
          </a:xfrm>
          <a:prstGeom prst="rect">
            <a:avLst/>
          </a:prstGeom>
        </p:spPr>
      </p:pic>
      <p:pic>
        <p:nvPicPr>
          <p:cNvPr id="541" name="Graphic 540">
            <a:extLst>
              <a:ext uri="{FF2B5EF4-FFF2-40B4-BE49-F238E27FC236}">
                <a16:creationId xmlns:a16="http://schemas.microsoft.com/office/drawing/2014/main" id="{EC0C03C6-3C6B-4B88-B7F4-D715B65A2D48}"/>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2205707" y="2307388"/>
            <a:ext cx="356854" cy="356854"/>
          </a:xfrm>
          <a:prstGeom prst="rect">
            <a:avLst/>
          </a:prstGeom>
        </p:spPr>
      </p:pic>
      <p:pic>
        <p:nvPicPr>
          <p:cNvPr id="543" name="Graphic 542">
            <a:extLst>
              <a:ext uri="{FF2B5EF4-FFF2-40B4-BE49-F238E27FC236}">
                <a16:creationId xmlns:a16="http://schemas.microsoft.com/office/drawing/2014/main" id="{AF099BF3-33C6-47D9-BA6E-C287F1DECF85}"/>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3059894" y="2307388"/>
            <a:ext cx="356854" cy="356854"/>
          </a:xfrm>
          <a:prstGeom prst="rect">
            <a:avLst/>
          </a:prstGeom>
        </p:spPr>
      </p:pic>
      <p:pic>
        <p:nvPicPr>
          <p:cNvPr id="545" name="Graphic 544">
            <a:extLst>
              <a:ext uri="{FF2B5EF4-FFF2-40B4-BE49-F238E27FC236}">
                <a16:creationId xmlns:a16="http://schemas.microsoft.com/office/drawing/2014/main" id="{920E959F-9FF0-4FA0-8C92-093EAFB9F78B}"/>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0085547" y="2804235"/>
            <a:ext cx="237903" cy="344960"/>
          </a:xfrm>
          <a:prstGeom prst="rect">
            <a:avLst/>
          </a:prstGeom>
        </p:spPr>
      </p:pic>
      <p:pic>
        <p:nvPicPr>
          <p:cNvPr id="547" name="Graphic 546">
            <a:extLst>
              <a:ext uri="{FF2B5EF4-FFF2-40B4-BE49-F238E27FC236}">
                <a16:creationId xmlns:a16="http://schemas.microsoft.com/office/drawing/2014/main" id="{B6DEBB89-1A9B-4472-9A90-3C1E48D94C7F}"/>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10787700" y="2804235"/>
            <a:ext cx="237903" cy="344960"/>
          </a:xfrm>
          <a:prstGeom prst="rect">
            <a:avLst/>
          </a:prstGeom>
        </p:spPr>
      </p:pic>
      <p:pic>
        <p:nvPicPr>
          <p:cNvPr id="549" name="Graphic 548">
            <a:extLst>
              <a:ext uri="{FF2B5EF4-FFF2-40B4-BE49-F238E27FC236}">
                <a16:creationId xmlns:a16="http://schemas.microsoft.com/office/drawing/2014/main" id="{5961F6B9-4E2F-41BD-A9E4-E864ED38BB36}"/>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489853" y="2804235"/>
            <a:ext cx="237903" cy="344960"/>
          </a:xfrm>
          <a:prstGeom prst="rect">
            <a:avLst/>
          </a:prstGeom>
        </p:spPr>
      </p:pic>
      <p:pic>
        <p:nvPicPr>
          <p:cNvPr id="551" name="Graphic 550">
            <a:extLst>
              <a:ext uri="{FF2B5EF4-FFF2-40B4-BE49-F238E27FC236}">
                <a16:creationId xmlns:a16="http://schemas.microsoft.com/office/drawing/2014/main" id="{F0AF3A36-AE9C-46ED-9E5B-A9413D290BAF}"/>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7753080" y="2816131"/>
            <a:ext cx="321169" cy="321169"/>
          </a:xfrm>
          <a:prstGeom prst="rect">
            <a:avLst/>
          </a:prstGeom>
        </p:spPr>
      </p:pic>
      <p:pic>
        <p:nvPicPr>
          <p:cNvPr id="553" name="Graphic 552">
            <a:extLst>
              <a:ext uri="{FF2B5EF4-FFF2-40B4-BE49-F238E27FC236}">
                <a16:creationId xmlns:a16="http://schemas.microsoft.com/office/drawing/2014/main" id="{61A296C1-DEA3-4559-9598-748D21CAC6B1}"/>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6158451" y="2854790"/>
            <a:ext cx="339012" cy="243850"/>
          </a:xfrm>
          <a:prstGeom prst="rect">
            <a:avLst/>
          </a:prstGeom>
        </p:spPr>
      </p:pic>
      <p:pic>
        <p:nvPicPr>
          <p:cNvPr id="555" name="Graphic 554">
            <a:extLst>
              <a:ext uri="{FF2B5EF4-FFF2-40B4-BE49-F238E27FC236}">
                <a16:creationId xmlns:a16="http://schemas.microsoft.com/office/drawing/2014/main" id="{9993A8DD-5319-4F94-9860-694AD6E45FAE}"/>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2921615" y="2839921"/>
            <a:ext cx="344959" cy="273588"/>
          </a:xfrm>
          <a:prstGeom prst="rect">
            <a:avLst/>
          </a:prstGeom>
        </p:spPr>
      </p:pic>
      <p:pic>
        <p:nvPicPr>
          <p:cNvPr id="557" name="Graphic 556">
            <a:extLst>
              <a:ext uri="{FF2B5EF4-FFF2-40B4-BE49-F238E27FC236}">
                <a16:creationId xmlns:a16="http://schemas.microsoft.com/office/drawing/2014/main" id="{EEA34E7E-06D3-472A-9D66-FC1388136B9C}"/>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64250" y="2831000"/>
            <a:ext cx="356854" cy="291430"/>
          </a:xfrm>
          <a:prstGeom prst="rect">
            <a:avLst/>
          </a:prstGeom>
        </p:spPr>
      </p:pic>
      <p:pic>
        <p:nvPicPr>
          <p:cNvPr id="559" name="Graphic 558">
            <a:extLst>
              <a:ext uri="{FF2B5EF4-FFF2-40B4-BE49-F238E27FC236}">
                <a16:creationId xmlns:a16="http://schemas.microsoft.com/office/drawing/2014/main" id="{64D18DD8-75A4-4B71-9DD4-4BBCA47166DD}"/>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2106458" y="2801262"/>
            <a:ext cx="350907" cy="350907"/>
          </a:xfrm>
          <a:prstGeom prst="rect">
            <a:avLst/>
          </a:prstGeom>
        </p:spPr>
      </p:pic>
      <p:pic>
        <p:nvPicPr>
          <p:cNvPr id="561" name="Graphic 560">
            <a:extLst>
              <a:ext uri="{FF2B5EF4-FFF2-40B4-BE49-F238E27FC236}">
                <a16:creationId xmlns:a16="http://schemas.microsoft.com/office/drawing/2014/main" id="{2D7A9F39-A599-4CCB-9EC2-24F79BC73B8E}"/>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1285354" y="2825052"/>
            <a:ext cx="356854" cy="303326"/>
          </a:xfrm>
          <a:prstGeom prst="rect">
            <a:avLst/>
          </a:prstGeom>
        </p:spPr>
      </p:pic>
      <p:pic>
        <p:nvPicPr>
          <p:cNvPr id="563" name="Graphic 562">
            <a:extLst>
              <a:ext uri="{FF2B5EF4-FFF2-40B4-BE49-F238E27FC236}">
                <a16:creationId xmlns:a16="http://schemas.microsoft.com/office/drawing/2014/main" id="{B2AA28A2-192B-445D-9106-B64ABB6128E7}"/>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8538499" y="2813157"/>
            <a:ext cx="321169" cy="327116"/>
          </a:xfrm>
          <a:prstGeom prst="rect">
            <a:avLst/>
          </a:prstGeom>
        </p:spPr>
      </p:pic>
      <p:pic>
        <p:nvPicPr>
          <p:cNvPr id="565" name="Graphic 564">
            <a:extLst>
              <a:ext uri="{FF2B5EF4-FFF2-40B4-BE49-F238E27FC236}">
                <a16:creationId xmlns:a16="http://schemas.microsoft.com/office/drawing/2014/main" id="{80070E5E-5EAA-4D78-80CE-B1DDB46880F0}"/>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9323918" y="2822078"/>
            <a:ext cx="297379" cy="309274"/>
          </a:xfrm>
          <a:prstGeom prst="rect">
            <a:avLst/>
          </a:prstGeom>
        </p:spPr>
      </p:pic>
      <p:pic>
        <p:nvPicPr>
          <p:cNvPr id="567" name="Graphic 566">
            <a:extLst>
              <a:ext uri="{FF2B5EF4-FFF2-40B4-BE49-F238E27FC236}">
                <a16:creationId xmlns:a16="http://schemas.microsoft.com/office/drawing/2014/main" id="{055C244B-B9E8-4470-A1DB-DE61C24A7CC3}"/>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6961713" y="2807209"/>
            <a:ext cx="327117" cy="339012"/>
          </a:xfrm>
          <a:prstGeom prst="rect">
            <a:avLst/>
          </a:prstGeom>
        </p:spPr>
      </p:pic>
      <p:pic>
        <p:nvPicPr>
          <p:cNvPr id="569" name="Graphic 568">
            <a:extLst>
              <a:ext uri="{FF2B5EF4-FFF2-40B4-BE49-F238E27FC236}">
                <a16:creationId xmlns:a16="http://schemas.microsoft.com/office/drawing/2014/main" id="{688EF9B9-750B-4410-9653-C41FCEC3EC38}"/>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3730824" y="2839921"/>
            <a:ext cx="344959" cy="273588"/>
          </a:xfrm>
          <a:prstGeom prst="rect">
            <a:avLst/>
          </a:prstGeom>
        </p:spPr>
      </p:pic>
      <p:pic>
        <p:nvPicPr>
          <p:cNvPr id="571" name="Graphic 570">
            <a:extLst>
              <a:ext uri="{FF2B5EF4-FFF2-40B4-BE49-F238E27FC236}">
                <a16:creationId xmlns:a16="http://schemas.microsoft.com/office/drawing/2014/main" id="{B75C30F6-9354-45A1-A067-EDE856097CC9}"/>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4540033" y="2839921"/>
            <a:ext cx="344959" cy="273588"/>
          </a:xfrm>
          <a:prstGeom prst="rect">
            <a:avLst/>
          </a:prstGeom>
        </p:spPr>
      </p:pic>
      <p:pic>
        <p:nvPicPr>
          <p:cNvPr id="573" name="Graphic 572">
            <a:extLst>
              <a:ext uri="{FF2B5EF4-FFF2-40B4-BE49-F238E27FC236}">
                <a16:creationId xmlns:a16="http://schemas.microsoft.com/office/drawing/2014/main" id="{0F26EDC1-4344-4AE7-A24B-8AA9F25AF157}"/>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5349242" y="2839921"/>
            <a:ext cx="344959" cy="273588"/>
          </a:xfrm>
          <a:prstGeom prst="rect">
            <a:avLst/>
          </a:prstGeom>
        </p:spPr>
      </p:pic>
      <p:pic>
        <p:nvPicPr>
          <p:cNvPr id="575" name="Graphic 574">
            <a:extLst>
              <a:ext uri="{FF2B5EF4-FFF2-40B4-BE49-F238E27FC236}">
                <a16:creationId xmlns:a16="http://schemas.microsoft.com/office/drawing/2014/main" id="{D45BC689-657E-4F8D-9A44-35E3F4B98478}"/>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475769" y="3250573"/>
            <a:ext cx="356854" cy="356854"/>
          </a:xfrm>
          <a:prstGeom prst="rect">
            <a:avLst/>
          </a:prstGeom>
        </p:spPr>
      </p:pic>
      <p:pic>
        <p:nvPicPr>
          <p:cNvPr id="577" name="Graphic 576">
            <a:extLst>
              <a:ext uri="{FF2B5EF4-FFF2-40B4-BE49-F238E27FC236}">
                <a16:creationId xmlns:a16="http://schemas.microsoft.com/office/drawing/2014/main" id="{2DFE61D1-5860-477E-BD4A-BD00951C2A17}"/>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317318" y="3250573"/>
            <a:ext cx="356854" cy="356854"/>
          </a:xfrm>
          <a:prstGeom prst="rect">
            <a:avLst/>
          </a:prstGeom>
        </p:spPr>
      </p:pic>
      <p:pic>
        <p:nvPicPr>
          <p:cNvPr id="579" name="Graphic 578">
            <a:extLst>
              <a:ext uri="{FF2B5EF4-FFF2-40B4-BE49-F238E27FC236}">
                <a16:creationId xmlns:a16="http://schemas.microsoft.com/office/drawing/2014/main" id="{CC39BFAC-5023-4B78-B725-449CD05C7C9E}"/>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2158867" y="3250573"/>
            <a:ext cx="356854" cy="356854"/>
          </a:xfrm>
          <a:prstGeom prst="rect">
            <a:avLst/>
          </a:prstGeom>
        </p:spPr>
      </p:pic>
      <p:pic>
        <p:nvPicPr>
          <p:cNvPr id="581" name="Graphic 580">
            <a:extLst>
              <a:ext uri="{FF2B5EF4-FFF2-40B4-BE49-F238E27FC236}">
                <a16:creationId xmlns:a16="http://schemas.microsoft.com/office/drawing/2014/main" id="{EF324E27-91E3-47FF-987D-2C013894D9FB}"/>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3000416" y="3250573"/>
            <a:ext cx="356854" cy="356854"/>
          </a:xfrm>
          <a:prstGeom prst="rect">
            <a:avLst/>
          </a:prstGeom>
        </p:spPr>
      </p:pic>
      <p:pic>
        <p:nvPicPr>
          <p:cNvPr id="583" name="Graphic 582">
            <a:extLst>
              <a:ext uri="{FF2B5EF4-FFF2-40B4-BE49-F238E27FC236}">
                <a16:creationId xmlns:a16="http://schemas.microsoft.com/office/drawing/2014/main" id="{ED75603E-3FC4-4ED8-854F-B1D9DF329C29}"/>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3841965" y="3265442"/>
            <a:ext cx="327117" cy="327117"/>
          </a:xfrm>
          <a:prstGeom prst="rect">
            <a:avLst/>
          </a:prstGeom>
        </p:spPr>
      </p:pic>
      <p:pic>
        <p:nvPicPr>
          <p:cNvPr id="585" name="Graphic 584">
            <a:extLst>
              <a:ext uri="{FF2B5EF4-FFF2-40B4-BE49-F238E27FC236}">
                <a16:creationId xmlns:a16="http://schemas.microsoft.com/office/drawing/2014/main" id="{21CCC1D4-3F93-41CC-ACA6-C087C3DB24FE}"/>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4653777" y="3265442"/>
            <a:ext cx="327117" cy="327117"/>
          </a:xfrm>
          <a:prstGeom prst="rect">
            <a:avLst/>
          </a:prstGeom>
        </p:spPr>
      </p:pic>
      <p:pic>
        <p:nvPicPr>
          <p:cNvPr id="587" name="Graphic 586">
            <a:extLst>
              <a:ext uri="{FF2B5EF4-FFF2-40B4-BE49-F238E27FC236}">
                <a16:creationId xmlns:a16="http://schemas.microsoft.com/office/drawing/2014/main" id="{08453148-2431-42A0-B854-83318EB0ADA3}"/>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5465589" y="3250573"/>
            <a:ext cx="273588" cy="356854"/>
          </a:xfrm>
          <a:prstGeom prst="rect">
            <a:avLst/>
          </a:prstGeom>
        </p:spPr>
      </p:pic>
      <p:pic>
        <p:nvPicPr>
          <p:cNvPr id="589" name="Graphic 588">
            <a:extLst>
              <a:ext uri="{FF2B5EF4-FFF2-40B4-BE49-F238E27FC236}">
                <a16:creationId xmlns:a16="http://schemas.microsoft.com/office/drawing/2014/main" id="{2AEBA0ED-AD90-4A7C-B51A-F1EC6379017E}"/>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6223872" y="3250573"/>
            <a:ext cx="273588" cy="356854"/>
          </a:xfrm>
          <a:prstGeom prst="rect">
            <a:avLst/>
          </a:prstGeom>
        </p:spPr>
      </p:pic>
      <p:pic>
        <p:nvPicPr>
          <p:cNvPr id="591" name="Graphic 590">
            <a:extLst>
              <a:ext uri="{FF2B5EF4-FFF2-40B4-BE49-F238E27FC236}">
                <a16:creationId xmlns:a16="http://schemas.microsoft.com/office/drawing/2014/main" id="{394BA04F-7436-403E-B0D6-694786F02E57}"/>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11460483" y="3256520"/>
            <a:ext cx="237903" cy="344960"/>
          </a:xfrm>
          <a:prstGeom prst="rect">
            <a:avLst/>
          </a:prstGeom>
        </p:spPr>
      </p:pic>
      <p:pic>
        <p:nvPicPr>
          <p:cNvPr id="593" name="Graphic 592">
            <a:extLst>
              <a:ext uri="{FF2B5EF4-FFF2-40B4-BE49-F238E27FC236}">
                <a16:creationId xmlns:a16="http://schemas.microsoft.com/office/drawing/2014/main" id="{DB22FF5E-EB5B-4AA8-853A-F8D0A383A235}"/>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982155" y="3268416"/>
            <a:ext cx="261693" cy="321169"/>
          </a:xfrm>
          <a:prstGeom prst="rect">
            <a:avLst/>
          </a:prstGeom>
        </p:spPr>
      </p:pic>
      <p:pic>
        <p:nvPicPr>
          <p:cNvPr id="595" name="Graphic 594">
            <a:extLst>
              <a:ext uri="{FF2B5EF4-FFF2-40B4-BE49-F238E27FC236}">
                <a16:creationId xmlns:a16="http://schemas.microsoft.com/office/drawing/2014/main" id="{B8DC34EB-602C-433D-BB09-D23921E3D8E7}"/>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728543" y="3268416"/>
            <a:ext cx="261693" cy="321169"/>
          </a:xfrm>
          <a:prstGeom prst="rect">
            <a:avLst/>
          </a:prstGeom>
        </p:spPr>
      </p:pic>
      <p:pic>
        <p:nvPicPr>
          <p:cNvPr id="597" name="Graphic 596">
            <a:extLst>
              <a:ext uri="{FF2B5EF4-FFF2-40B4-BE49-F238E27FC236}">
                <a16:creationId xmlns:a16="http://schemas.microsoft.com/office/drawing/2014/main" id="{6F06ADEA-565E-4E54-AC59-CE99846295B8}"/>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474931" y="3259495"/>
            <a:ext cx="261693" cy="339011"/>
          </a:xfrm>
          <a:prstGeom prst="rect">
            <a:avLst/>
          </a:prstGeom>
        </p:spPr>
      </p:pic>
      <p:pic>
        <p:nvPicPr>
          <p:cNvPr id="599" name="Graphic 598">
            <a:extLst>
              <a:ext uri="{FF2B5EF4-FFF2-40B4-BE49-F238E27FC236}">
                <a16:creationId xmlns:a16="http://schemas.microsoft.com/office/drawing/2014/main" id="{8994938F-639B-420B-8AF1-C7E93DB4EA1E}"/>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221319" y="3259495"/>
            <a:ext cx="261693" cy="339011"/>
          </a:xfrm>
          <a:prstGeom prst="rect">
            <a:avLst/>
          </a:prstGeom>
        </p:spPr>
      </p:pic>
      <p:pic>
        <p:nvPicPr>
          <p:cNvPr id="601" name="Graphic 600">
            <a:extLst>
              <a:ext uri="{FF2B5EF4-FFF2-40B4-BE49-F238E27FC236}">
                <a16:creationId xmlns:a16="http://schemas.microsoft.com/office/drawing/2014/main" id="{5C2CC76D-06F0-4C1B-8536-6675E2F01E1A}"/>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967707" y="3259495"/>
            <a:ext cx="261693" cy="339011"/>
          </a:xfrm>
          <a:prstGeom prst="rect">
            <a:avLst/>
          </a:prstGeom>
        </p:spPr>
      </p:pic>
      <p:pic>
        <p:nvPicPr>
          <p:cNvPr id="603" name="Graphic 602">
            <a:extLst>
              <a:ext uri="{FF2B5EF4-FFF2-40B4-BE49-F238E27FC236}">
                <a16:creationId xmlns:a16="http://schemas.microsoft.com/office/drawing/2014/main" id="{AD013DDE-AF18-49D9-B60C-35EC174E383A}"/>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714095" y="3259495"/>
            <a:ext cx="261693" cy="339011"/>
          </a:xfrm>
          <a:prstGeom prst="rect">
            <a:avLst/>
          </a:prstGeom>
        </p:spPr>
      </p:pic>
      <p:pic>
        <p:nvPicPr>
          <p:cNvPr id="605" name="Graphic 604">
            <a:extLst>
              <a:ext uri="{FF2B5EF4-FFF2-40B4-BE49-F238E27FC236}">
                <a16:creationId xmlns:a16="http://schemas.microsoft.com/office/drawing/2014/main" id="{F59F10BE-21CD-4A44-B3F5-4B2732404A37}"/>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0838248" y="3718193"/>
            <a:ext cx="231955" cy="321168"/>
          </a:xfrm>
          <a:prstGeom prst="rect">
            <a:avLst/>
          </a:prstGeom>
        </p:spPr>
      </p:pic>
      <p:pic>
        <p:nvPicPr>
          <p:cNvPr id="607" name="Graphic 606">
            <a:extLst>
              <a:ext uri="{FF2B5EF4-FFF2-40B4-BE49-F238E27FC236}">
                <a16:creationId xmlns:a16="http://schemas.microsoft.com/office/drawing/2014/main" id="{42B16E38-5792-4FB5-86E1-3661372FAE3F}"/>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11541887" y="3703324"/>
            <a:ext cx="178427" cy="350907"/>
          </a:xfrm>
          <a:prstGeom prst="rect">
            <a:avLst/>
          </a:prstGeom>
        </p:spPr>
      </p:pic>
      <p:pic>
        <p:nvPicPr>
          <p:cNvPr id="609" name="Graphic 608">
            <a:extLst>
              <a:ext uri="{FF2B5EF4-FFF2-40B4-BE49-F238E27FC236}">
                <a16:creationId xmlns:a16="http://schemas.microsoft.com/office/drawing/2014/main" id="{782762C6-2B11-4A3B-B93C-48E43E4DAC14}"/>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6265504" y="3700350"/>
            <a:ext cx="339012" cy="356854"/>
          </a:xfrm>
          <a:prstGeom prst="rect">
            <a:avLst/>
          </a:prstGeom>
        </p:spPr>
      </p:pic>
      <p:pic>
        <p:nvPicPr>
          <p:cNvPr id="611" name="Graphic 610">
            <a:extLst>
              <a:ext uri="{FF2B5EF4-FFF2-40B4-BE49-F238E27FC236}">
                <a16:creationId xmlns:a16="http://schemas.microsoft.com/office/drawing/2014/main" id="{C21239D9-6552-4BE0-BBF2-FCE65A330FD8}"/>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5448861" y="3712245"/>
            <a:ext cx="344959" cy="333064"/>
          </a:xfrm>
          <a:prstGeom prst="rect">
            <a:avLst/>
          </a:prstGeom>
        </p:spPr>
      </p:pic>
      <p:pic>
        <p:nvPicPr>
          <p:cNvPr id="613" name="Graphic 612">
            <a:extLst>
              <a:ext uri="{FF2B5EF4-FFF2-40B4-BE49-F238E27FC236}">
                <a16:creationId xmlns:a16="http://schemas.microsoft.com/office/drawing/2014/main" id="{76E23954-634B-4967-8E7D-26969C96BACE}"/>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9401231" y="3700350"/>
            <a:ext cx="255746" cy="356855"/>
          </a:xfrm>
          <a:prstGeom prst="rect">
            <a:avLst/>
          </a:prstGeom>
        </p:spPr>
      </p:pic>
      <p:pic>
        <p:nvPicPr>
          <p:cNvPr id="615" name="Graphic 614">
            <a:extLst>
              <a:ext uri="{FF2B5EF4-FFF2-40B4-BE49-F238E27FC236}">
                <a16:creationId xmlns:a16="http://schemas.microsoft.com/office/drawing/2014/main" id="{9C1DB2DA-F61A-448E-8A9C-5393A1AFCAAC}"/>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10128661" y="3700350"/>
            <a:ext cx="237903" cy="356855"/>
          </a:xfrm>
          <a:prstGeom prst="rect">
            <a:avLst/>
          </a:prstGeom>
        </p:spPr>
      </p:pic>
      <p:pic>
        <p:nvPicPr>
          <p:cNvPr id="617" name="Graphic 616">
            <a:extLst>
              <a:ext uri="{FF2B5EF4-FFF2-40B4-BE49-F238E27FC236}">
                <a16:creationId xmlns:a16="http://schemas.microsoft.com/office/drawing/2014/main" id="{F7C7D118-A16C-47AF-A257-734EB6CDF51B}"/>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4626270" y="3700350"/>
            <a:ext cx="350907" cy="356854"/>
          </a:xfrm>
          <a:prstGeom prst="rect">
            <a:avLst/>
          </a:prstGeom>
        </p:spPr>
      </p:pic>
      <p:pic>
        <p:nvPicPr>
          <p:cNvPr id="619" name="Graphic 618">
            <a:extLst>
              <a:ext uri="{FF2B5EF4-FFF2-40B4-BE49-F238E27FC236}">
                <a16:creationId xmlns:a16="http://schemas.microsoft.com/office/drawing/2014/main" id="{21FBAEFC-27CA-46FE-B12C-09834F7F493D}"/>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2140656" y="3789564"/>
            <a:ext cx="356854" cy="178427"/>
          </a:xfrm>
          <a:prstGeom prst="rect">
            <a:avLst/>
          </a:prstGeom>
        </p:spPr>
      </p:pic>
      <p:pic>
        <p:nvPicPr>
          <p:cNvPr id="621" name="Graphic 620">
            <a:extLst>
              <a:ext uri="{FF2B5EF4-FFF2-40B4-BE49-F238E27FC236}">
                <a16:creationId xmlns:a16="http://schemas.microsoft.com/office/drawing/2014/main" id="{8973E9F5-9828-4D56-80F7-A5348C09266C}"/>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7880948" y="3703324"/>
            <a:ext cx="297379" cy="350907"/>
          </a:xfrm>
          <a:prstGeom prst="rect">
            <a:avLst/>
          </a:prstGeom>
        </p:spPr>
      </p:pic>
      <p:pic>
        <p:nvPicPr>
          <p:cNvPr id="623" name="Graphic 622">
            <a:extLst>
              <a:ext uri="{FF2B5EF4-FFF2-40B4-BE49-F238E27FC236}">
                <a16:creationId xmlns:a16="http://schemas.microsoft.com/office/drawing/2014/main" id="{EFB415E1-269C-42FD-978B-A56B0255E04C}"/>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2969194" y="3715219"/>
            <a:ext cx="356854" cy="327116"/>
          </a:xfrm>
          <a:prstGeom prst="rect">
            <a:avLst/>
          </a:prstGeom>
        </p:spPr>
      </p:pic>
      <p:pic>
        <p:nvPicPr>
          <p:cNvPr id="625" name="Graphic 624">
            <a:extLst>
              <a:ext uri="{FF2B5EF4-FFF2-40B4-BE49-F238E27FC236}">
                <a16:creationId xmlns:a16="http://schemas.microsoft.com/office/drawing/2014/main" id="{0102CFCE-9570-4643-8E13-2C8C38250C06}"/>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3797732" y="3715219"/>
            <a:ext cx="356854" cy="327116"/>
          </a:xfrm>
          <a:prstGeom prst="rect">
            <a:avLst/>
          </a:prstGeom>
        </p:spPr>
      </p:pic>
      <p:pic>
        <p:nvPicPr>
          <p:cNvPr id="627" name="Graphic 626">
            <a:extLst>
              <a:ext uri="{FF2B5EF4-FFF2-40B4-BE49-F238E27FC236}">
                <a16:creationId xmlns:a16="http://schemas.microsoft.com/office/drawing/2014/main" id="{A003B857-202E-40A6-AF49-EA816D3B1A69}"/>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471684" y="3759826"/>
            <a:ext cx="362802" cy="237903"/>
          </a:xfrm>
          <a:prstGeom prst="rect">
            <a:avLst/>
          </a:prstGeom>
        </p:spPr>
      </p:pic>
      <p:pic>
        <p:nvPicPr>
          <p:cNvPr id="629" name="Graphic 628">
            <a:extLst>
              <a:ext uri="{FF2B5EF4-FFF2-40B4-BE49-F238E27FC236}">
                <a16:creationId xmlns:a16="http://schemas.microsoft.com/office/drawing/2014/main" id="{B9142036-1041-4CC2-BF0F-4FFBFAFDCA8A}"/>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1306170" y="3744957"/>
            <a:ext cx="362802" cy="267640"/>
          </a:xfrm>
          <a:prstGeom prst="rect">
            <a:avLst/>
          </a:prstGeom>
        </p:spPr>
      </p:pic>
      <p:pic>
        <p:nvPicPr>
          <p:cNvPr id="631" name="Graphic 630">
            <a:extLst>
              <a:ext uri="{FF2B5EF4-FFF2-40B4-BE49-F238E27FC236}">
                <a16:creationId xmlns:a16="http://schemas.microsoft.com/office/drawing/2014/main" id="{60417469-109A-49FC-8637-06967545F4E2}"/>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8650011" y="3706297"/>
            <a:ext cx="279536" cy="344960"/>
          </a:xfrm>
          <a:prstGeom prst="rect">
            <a:avLst/>
          </a:prstGeom>
        </p:spPr>
      </p:pic>
      <p:pic>
        <p:nvPicPr>
          <p:cNvPr id="633" name="Graphic 632">
            <a:extLst>
              <a:ext uri="{FF2B5EF4-FFF2-40B4-BE49-F238E27FC236}">
                <a16:creationId xmlns:a16="http://schemas.microsoft.com/office/drawing/2014/main" id="{57A0EACC-964A-4A4F-8EBC-902454AD2E02}"/>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7076200" y="3721166"/>
            <a:ext cx="333064" cy="315222"/>
          </a:xfrm>
          <a:prstGeom prst="rect">
            <a:avLst/>
          </a:prstGeom>
        </p:spPr>
      </p:pic>
      <p:pic>
        <p:nvPicPr>
          <p:cNvPr id="635" name="Graphic 634">
            <a:extLst>
              <a:ext uri="{FF2B5EF4-FFF2-40B4-BE49-F238E27FC236}">
                <a16:creationId xmlns:a16="http://schemas.microsoft.com/office/drawing/2014/main" id="{7677CF14-7E75-4625-969A-4CABAB7E4CD2}"/>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463506" y="4301714"/>
            <a:ext cx="356854" cy="190322"/>
          </a:xfrm>
          <a:prstGeom prst="rect">
            <a:avLst/>
          </a:prstGeom>
        </p:spPr>
      </p:pic>
      <p:pic>
        <p:nvPicPr>
          <p:cNvPr id="637" name="Graphic 636">
            <a:extLst>
              <a:ext uri="{FF2B5EF4-FFF2-40B4-BE49-F238E27FC236}">
                <a16:creationId xmlns:a16="http://schemas.microsoft.com/office/drawing/2014/main" id="{2F942AC7-CDF9-4761-B641-F770E9BF08BD}"/>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1283866" y="4301714"/>
            <a:ext cx="356854" cy="190322"/>
          </a:xfrm>
          <a:prstGeom prst="rect">
            <a:avLst/>
          </a:prstGeom>
        </p:spPr>
      </p:pic>
      <p:pic>
        <p:nvPicPr>
          <p:cNvPr id="639" name="Graphic 638">
            <a:extLst>
              <a:ext uri="{FF2B5EF4-FFF2-40B4-BE49-F238E27FC236}">
                <a16:creationId xmlns:a16="http://schemas.microsoft.com/office/drawing/2014/main" id="{EF94E3E0-5EE2-486F-8B88-C59236153F90}"/>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2104226" y="4218448"/>
            <a:ext cx="356854" cy="356854"/>
          </a:xfrm>
          <a:prstGeom prst="rect">
            <a:avLst/>
          </a:prstGeom>
        </p:spPr>
      </p:pic>
      <p:pic>
        <p:nvPicPr>
          <p:cNvPr id="641" name="Graphic 640">
            <a:extLst>
              <a:ext uri="{FF2B5EF4-FFF2-40B4-BE49-F238E27FC236}">
                <a16:creationId xmlns:a16="http://schemas.microsoft.com/office/drawing/2014/main" id="{54623AF1-97B9-4B7F-A406-2F7B48393060}"/>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8595736" y="4245212"/>
            <a:ext cx="309274" cy="303327"/>
          </a:xfrm>
          <a:prstGeom prst="rect">
            <a:avLst/>
          </a:prstGeom>
        </p:spPr>
      </p:pic>
      <p:pic>
        <p:nvPicPr>
          <p:cNvPr id="643" name="Graphic 642">
            <a:extLst>
              <a:ext uri="{FF2B5EF4-FFF2-40B4-BE49-F238E27FC236}">
                <a16:creationId xmlns:a16="http://schemas.microsoft.com/office/drawing/2014/main" id="{812EABCA-77FB-4919-8D33-462F3D8B4D26}"/>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10884338" y="4224396"/>
            <a:ext cx="190322" cy="344959"/>
          </a:xfrm>
          <a:prstGeom prst="rect">
            <a:avLst/>
          </a:prstGeom>
        </p:spPr>
      </p:pic>
      <p:pic>
        <p:nvPicPr>
          <p:cNvPr id="645" name="Graphic 644">
            <a:extLst>
              <a:ext uri="{FF2B5EF4-FFF2-40B4-BE49-F238E27FC236}">
                <a16:creationId xmlns:a16="http://schemas.microsoft.com/office/drawing/2014/main" id="{67C865CD-786C-4429-A6DD-A80596479872}"/>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10141296" y="4224395"/>
            <a:ext cx="279536" cy="344960"/>
          </a:xfrm>
          <a:prstGeom prst="rect">
            <a:avLst/>
          </a:prstGeom>
        </p:spPr>
      </p:pic>
      <p:pic>
        <p:nvPicPr>
          <p:cNvPr id="647" name="Graphic 646">
            <a:extLst>
              <a:ext uri="{FF2B5EF4-FFF2-40B4-BE49-F238E27FC236}">
                <a16:creationId xmlns:a16="http://schemas.microsoft.com/office/drawing/2014/main" id="{051AA9DC-2B1D-4EA4-B288-A53C6EC4CF80}"/>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11538166" y="4224396"/>
            <a:ext cx="190322" cy="344959"/>
          </a:xfrm>
          <a:prstGeom prst="rect">
            <a:avLst/>
          </a:prstGeom>
        </p:spPr>
      </p:pic>
      <p:pic>
        <p:nvPicPr>
          <p:cNvPr id="649" name="Graphic 648">
            <a:extLst>
              <a:ext uri="{FF2B5EF4-FFF2-40B4-BE49-F238E27FC236}">
                <a16:creationId xmlns:a16="http://schemas.microsoft.com/office/drawing/2014/main" id="{AC4A2AFE-FC61-449A-997D-3E29E32037E1}"/>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7026386" y="4218448"/>
            <a:ext cx="321169" cy="356855"/>
          </a:xfrm>
          <a:prstGeom prst="rect">
            <a:avLst/>
          </a:prstGeom>
        </p:spPr>
      </p:pic>
      <p:pic>
        <p:nvPicPr>
          <p:cNvPr id="651" name="Graphic 650">
            <a:extLst>
              <a:ext uri="{FF2B5EF4-FFF2-40B4-BE49-F238E27FC236}">
                <a16:creationId xmlns:a16="http://schemas.microsoft.com/office/drawing/2014/main" id="{743A3766-4BAF-4231-AE3F-96BC1EA3DA0E}"/>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7811061" y="4218448"/>
            <a:ext cx="321169" cy="356855"/>
          </a:xfrm>
          <a:prstGeom prst="rect">
            <a:avLst/>
          </a:prstGeom>
        </p:spPr>
      </p:pic>
      <p:pic>
        <p:nvPicPr>
          <p:cNvPr id="653" name="Graphic 652">
            <a:extLst>
              <a:ext uri="{FF2B5EF4-FFF2-40B4-BE49-F238E27FC236}">
                <a16:creationId xmlns:a16="http://schemas.microsoft.com/office/drawing/2014/main" id="{73232684-8FC6-4CF9-BAC6-7DFA213B0B57}"/>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2924586" y="4289819"/>
            <a:ext cx="356854" cy="214112"/>
          </a:xfrm>
          <a:prstGeom prst="rect">
            <a:avLst/>
          </a:prstGeom>
        </p:spPr>
      </p:pic>
      <p:pic>
        <p:nvPicPr>
          <p:cNvPr id="655" name="Graphic 654">
            <a:extLst>
              <a:ext uri="{FF2B5EF4-FFF2-40B4-BE49-F238E27FC236}">
                <a16:creationId xmlns:a16="http://schemas.microsoft.com/office/drawing/2014/main" id="{CB1C4CC5-F88C-4F92-A5CA-9975B98DB53A}"/>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3744946" y="4289819"/>
            <a:ext cx="356854" cy="214112"/>
          </a:xfrm>
          <a:prstGeom prst="rect">
            <a:avLst/>
          </a:prstGeom>
        </p:spPr>
      </p:pic>
      <p:pic>
        <p:nvPicPr>
          <p:cNvPr id="657" name="Graphic 656">
            <a:extLst>
              <a:ext uri="{FF2B5EF4-FFF2-40B4-BE49-F238E27FC236}">
                <a16:creationId xmlns:a16="http://schemas.microsoft.com/office/drawing/2014/main" id="{EC5D3381-0D0A-42DC-9BBB-6B985462BFA1}"/>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4565306" y="4218448"/>
            <a:ext cx="356854" cy="356854"/>
          </a:xfrm>
          <a:prstGeom prst="rect">
            <a:avLst/>
          </a:prstGeom>
        </p:spPr>
      </p:pic>
      <p:pic>
        <p:nvPicPr>
          <p:cNvPr id="659" name="Graphic 658">
            <a:extLst>
              <a:ext uri="{FF2B5EF4-FFF2-40B4-BE49-F238E27FC236}">
                <a16:creationId xmlns:a16="http://schemas.microsoft.com/office/drawing/2014/main" id="{D23D4264-E437-4B09-B22A-A4EC11791A68}"/>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5385666" y="4218448"/>
            <a:ext cx="356854" cy="356854"/>
          </a:xfrm>
          <a:prstGeom prst="rect">
            <a:avLst/>
          </a:prstGeom>
        </p:spPr>
      </p:pic>
      <p:pic>
        <p:nvPicPr>
          <p:cNvPr id="661" name="Graphic 660">
            <a:extLst>
              <a:ext uri="{FF2B5EF4-FFF2-40B4-BE49-F238E27FC236}">
                <a16:creationId xmlns:a16="http://schemas.microsoft.com/office/drawing/2014/main" id="{D07FA7CF-A93F-40B9-A99E-1DADA8A58554}"/>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9368516" y="4245212"/>
            <a:ext cx="309274" cy="303327"/>
          </a:xfrm>
          <a:prstGeom prst="rect">
            <a:avLst/>
          </a:prstGeom>
        </p:spPr>
      </p:pic>
      <p:pic>
        <p:nvPicPr>
          <p:cNvPr id="663" name="Graphic 662">
            <a:extLst>
              <a:ext uri="{FF2B5EF4-FFF2-40B4-BE49-F238E27FC236}">
                <a16:creationId xmlns:a16="http://schemas.microsoft.com/office/drawing/2014/main" id="{72918725-0010-486E-BF3E-7D58E0B5AE26}"/>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6206026" y="4254134"/>
            <a:ext cx="356854" cy="285483"/>
          </a:xfrm>
          <a:prstGeom prst="rect">
            <a:avLst/>
          </a:prstGeom>
        </p:spPr>
      </p:pic>
      <p:pic>
        <p:nvPicPr>
          <p:cNvPr id="665" name="Graphic 664">
            <a:extLst>
              <a:ext uri="{FF2B5EF4-FFF2-40B4-BE49-F238E27FC236}">
                <a16:creationId xmlns:a16="http://schemas.microsoft.com/office/drawing/2014/main" id="{EA5E23C7-32C4-4590-B747-932BB6A666EF}"/>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3012314" y="4722667"/>
            <a:ext cx="333064" cy="333064"/>
          </a:xfrm>
          <a:prstGeom prst="rect">
            <a:avLst/>
          </a:prstGeom>
        </p:spPr>
      </p:pic>
      <p:pic>
        <p:nvPicPr>
          <p:cNvPr id="667" name="Graphic 666">
            <a:extLst>
              <a:ext uri="{FF2B5EF4-FFF2-40B4-BE49-F238E27FC236}">
                <a16:creationId xmlns:a16="http://schemas.microsoft.com/office/drawing/2014/main" id="{5AD0AE87-1310-438F-8A9C-F2ECAC00DD40}"/>
              </a:ext>
            </a:extLst>
          </p:cNvPr>
          <p:cNvPicPr>
            <a:picLocks noChangeAspect="1"/>
          </p:cNvPicPr>
          <p:nvPr/>
        </p:nvPicPr>
        <p:blipFill>
          <a:blip r:embed="rId272">
            <a:extLst>
              <a:ext uri="{28A0092B-C50C-407E-A947-70E740481C1C}">
                <a14:useLocalDpi xmlns:a14="http://schemas.microsoft.com/office/drawing/2010/main" val="0"/>
              </a:ext>
              <a:ext uri="{96DAC541-7B7A-43D3-8B79-37D633B846F1}">
                <asvg:svgBlip xmlns:asvg="http://schemas.microsoft.com/office/drawing/2016/SVG/main" r:embed="rId273"/>
              </a:ext>
            </a:extLst>
          </a:blip>
          <a:stretch>
            <a:fillRect/>
          </a:stretch>
        </p:blipFill>
        <p:spPr>
          <a:xfrm>
            <a:off x="7086983" y="4725641"/>
            <a:ext cx="321169" cy="327116"/>
          </a:xfrm>
          <a:prstGeom prst="rect">
            <a:avLst/>
          </a:prstGeom>
        </p:spPr>
      </p:pic>
      <p:pic>
        <p:nvPicPr>
          <p:cNvPr id="669" name="Graphic 668">
            <a:extLst>
              <a:ext uri="{FF2B5EF4-FFF2-40B4-BE49-F238E27FC236}">
                <a16:creationId xmlns:a16="http://schemas.microsoft.com/office/drawing/2014/main" id="{78958293-F168-4503-9A3F-7CAA42690168}"/>
              </a:ext>
            </a:extLst>
          </p:cNvPr>
          <p:cNvPicPr>
            <a:picLocks noChangeAspect="1"/>
          </p:cNvPicPr>
          <p:nvPr/>
        </p:nvPicPr>
        <p:blipFill>
          <a:blip r:embed="rId274">
            <a:extLst>
              <a:ext uri="{28A0092B-C50C-407E-A947-70E740481C1C}">
                <a14:useLocalDpi xmlns:a14="http://schemas.microsoft.com/office/drawing/2010/main" val="0"/>
              </a:ext>
              <a:ext uri="{96DAC541-7B7A-43D3-8B79-37D633B846F1}">
                <asvg:svgBlip xmlns:asvg="http://schemas.microsoft.com/office/drawing/2016/SVG/main" r:embed="rId275"/>
              </a:ext>
            </a:extLst>
          </a:blip>
          <a:stretch>
            <a:fillRect/>
          </a:stretch>
        </p:blipFill>
        <p:spPr>
          <a:xfrm>
            <a:off x="3830816" y="4722667"/>
            <a:ext cx="333064" cy="333064"/>
          </a:xfrm>
          <a:prstGeom prst="rect">
            <a:avLst/>
          </a:prstGeom>
        </p:spPr>
      </p:pic>
      <p:pic>
        <p:nvPicPr>
          <p:cNvPr id="671" name="Graphic 670">
            <a:extLst>
              <a:ext uri="{FF2B5EF4-FFF2-40B4-BE49-F238E27FC236}">
                <a16:creationId xmlns:a16="http://schemas.microsoft.com/office/drawing/2014/main" id="{E31BD3D4-DE41-4BC3-9941-EE0C5968EDF6}"/>
              </a:ext>
            </a:extLst>
          </p:cNvPr>
          <p:cNvPicPr>
            <a:picLocks noChangeAspect="1"/>
          </p:cNvPicPr>
          <p:nvPr/>
        </p:nvPicPr>
        <p:blipFill>
          <a:blip r:embed="rId276">
            <a:extLst>
              <a:ext uri="{28A0092B-C50C-407E-A947-70E740481C1C}">
                <a14:useLocalDpi xmlns:a14="http://schemas.microsoft.com/office/drawing/2010/main" val="0"/>
              </a:ext>
              <a:ext uri="{96DAC541-7B7A-43D3-8B79-37D633B846F1}">
                <asvg:svgBlip xmlns:asvg="http://schemas.microsoft.com/office/drawing/2016/SVG/main" r:embed="rId277"/>
              </a:ext>
            </a:extLst>
          </a:blip>
          <a:stretch>
            <a:fillRect/>
          </a:stretch>
        </p:blipFill>
        <p:spPr>
          <a:xfrm>
            <a:off x="485438" y="4805933"/>
            <a:ext cx="356854" cy="166532"/>
          </a:xfrm>
          <a:prstGeom prst="rect">
            <a:avLst/>
          </a:prstGeom>
        </p:spPr>
      </p:pic>
      <p:pic>
        <p:nvPicPr>
          <p:cNvPr id="673" name="Graphic 672">
            <a:extLst>
              <a:ext uri="{FF2B5EF4-FFF2-40B4-BE49-F238E27FC236}">
                <a16:creationId xmlns:a16="http://schemas.microsoft.com/office/drawing/2014/main" id="{8058839A-D6BB-4C56-8646-A9748AD15748}"/>
              </a:ext>
            </a:extLst>
          </p:cNvPr>
          <p:cNvPicPr>
            <a:picLocks noChangeAspect="1"/>
          </p:cNvPicPr>
          <p:nvPr/>
        </p:nvPicPr>
        <p:blipFill>
          <a:blip r:embed="rId278">
            <a:extLst>
              <a:ext uri="{28A0092B-C50C-407E-A947-70E740481C1C}">
                <a14:useLocalDpi xmlns:a14="http://schemas.microsoft.com/office/drawing/2010/main" val="0"/>
              </a:ext>
              <a:ext uri="{96DAC541-7B7A-43D3-8B79-37D633B846F1}">
                <asvg:svgBlip xmlns:asvg="http://schemas.microsoft.com/office/drawing/2016/SVG/main" r:embed="rId279"/>
              </a:ext>
            </a:extLst>
          </a:blip>
          <a:stretch>
            <a:fillRect/>
          </a:stretch>
        </p:blipFill>
        <p:spPr>
          <a:xfrm>
            <a:off x="1327730" y="4805933"/>
            <a:ext cx="356854" cy="166532"/>
          </a:xfrm>
          <a:prstGeom prst="rect">
            <a:avLst/>
          </a:prstGeom>
        </p:spPr>
      </p:pic>
      <p:pic>
        <p:nvPicPr>
          <p:cNvPr id="675" name="Graphic 674">
            <a:extLst>
              <a:ext uri="{FF2B5EF4-FFF2-40B4-BE49-F238E27FC236}">
                <a16:creationId xmlns:a16="http://schemas.microsoft.com/office/drawing/2014/main" id="{A74EBE39-A04A-454E-B4A6-E649DC5BC8B0}"/>
              </a:ext>
            </a:extLst>
          </p:cNvPr>
          <p:cNvPicPr>
            <a:picLocks noChangeAspect="1"/>
          </p:cNvPicPr>
          <p:nvPr/>
        </p:nvPicPr>
        <p:blipFill>
          <a:blip r:embed="rId280">
            <a:extLst>
              <a:ext uri="{28A0092B-C50C-407E-A947-70E740481C1C}">
                <a14:useLocalDpi xmlns:a14="http://schemas.microsoft.com/office/drawing/2010/main" val="0"/>
              </a:ext>
              <a:ext uri="{96DAC541-7B7A-43D3-8B79-37D633B846F1}">
                <asvg:svgBlip xmlns:asvg="http://schemas.microsoft.com/office/drawing/2016/SVG/main" r:embed="rId281"/>
              </a:ext>
            </a:extLst>
          </a:blip>
          <a:stretch>
            <a:fillRect/>
          </a:stretch>
        </p:blipFill>
        <p:spPr>
          <a:xfrm>
            <a:off x="4649318" y="4728614"/>
            <a:ext cx="327117" cy="321170"/>
          </a:xfrm>
          <a:prstGeom prst="rect">
            <a:avLst/>
          </a:prstGeom>
        </p:spPr>
      </p:pic>
      <p:pic>
        <p:nvPicPr>
          <p:cNvPr id="677" name="Graphic 676">
            <a:extLst>
              <a:ext uri="{FF2B5EF4-FFF2-40B4-BE49-F238E27FC236}">
                <a16:creationId xmlns:a16="http://schemas.microsoft.com/office/drawing/2014/main" id="{0567B47B-E00B-4D60-BCE6-11582935BEA5}"/>
              </a:ext>
            </a:extLst>
          </p:cNvPr>
          <p:cNvPicPr>
            <a:picLocks noChangeAspect="1"/>
          </p:cNvPicPr>
          <p:nvPr/>
        </p:nvPicPr>
        <p:blipFill>
          <a:blip r:embed="rId282">
            <a:extLst>
              <a:ext uri="{28A0092B-C50C-407E-A947-70E740481C1C}">
                <a14:useLocalDpi xmlns:a14="http://schemas.microsoft.com/office/drawing/2010/main" val="0"/>
              </a:ext>
              <a:ext uri="{96DAC541-7B7A-43D3-8B79-37D633B846F1}">
                <asvg:svgBlip xmlns:asvg="http://schemas.microsoft.com/office/drawing/2016/SVG/main" r:embed="rId283"/>
              </a:ext>
            </a:extLst>
          </a:blip>
          <a:stretch>
            <a:fillRect/>
          </a:stretch>
        </p:blipFill>
        <p:spPr>
          <a:xfrm>
            <a:off x="5461873" y="4728614"/>
            <a:ext cx="327117" cy="321170"/>
          </a:xfrm>
          <a:prstGeom prst="rect">
            <a:avLst/>
          </a:prstGeom>
        </p:spPr>
      </p:pic>
      <p:pic>
        <p:nvPicPr>
          <p:cNvPr id="679" name="Graphic 678">
            <a:extLst>
              <a:ext uri="{FF2B5EF4-FFF2-40B4-BE49-F238E27FC236}">
                <a16:creationId xmlns:a16="http://schemas.microsoft.com/office/drawing/2014/main" id="{3B177464-838C-417D-A439-3AEF1BDC154F}"/>
              </a:ext>
            </a:extLst>
          </p:cNvPr>
          <p:cNvPicPr>
            <a:picLocks noChangeAspect="1"/>
          </p:cNvPicPr>
          <p:nvPr/>
        </p:nvPicPr>
        <p:blipFill>
          <a:blip r:embed="rId284">
            <a:extLst>
              <a:ext uri="{28A0092B-C50C-407E-A947-70E740481C1C}">
                <a14:useLocalDpi xmlns:a14="http://schemas.microsoft.com/office/drawing/2010/main" val="0"/>
              </a:ext>
              <a:ext uri="{96DAC541-7B7A-43D3-8B79-37D633B846F1}">
                <asvg:svgBlip xmlns:asvg="http://schemas.microsoft.com/office/drawing/2016/SVG/main" r:embed="rId285"/>
              </a:ext>
            </a:extLst>
          </a:blip>
          <a:stretch>
            <a:fillRect/>
          </a:stretch>
        </p:blipFill>
        <p:spPr>
          <a:xfrm>
            <a:off x="6274428" y="4725641"/>
            <a:ext cx="327117" cy="327117"/>
          </a:xfrm>
          <a:prstGeom prst="rect">
            <a:avLst/>
          </a:prstGeom>
        </p:spPr>
      </p:pic>
      <p:pic>
        <p:nvPicPr>
          <p:cNvPr id="681" name="Graphic 680">
            <a:extLst>
              <a:ext uri="{FF2B5EF4-FFF2-40B4-BE49-F238E27FC236}">
                <a16:creationId xmlns:a16="http://schemas.microsoft.com/office/drawing/2014/main" id="{EB95CF05-88AE-48C1-8A5A-BED9EF2E3CFF}"/>
              </a:ext>
            </a:extLst>
          </p:cNvPr>
          <p:cNvPicPr>
            <a:picLocks noChangeAspect="1"/>
          </p:cNvPicPr>
          <p:nvPr/>
        </p:nvPicPr>
        <p:blipFill>
          <a:blip r:embed="rId286">
            <a:extLst>
              <a:ext uri="{28A0092B-C50C-407E-A947-70E740481C1C}">
                <a14:useLocalDpi xmlns:a14="http://schemas.microsoft.com/office/drawing/2010/main" val="0"/>
              </a:ext>
              <a:ext uri="{96DAC541-7B7A-43D3-8B79-37D633B846F1}">
                <asvg:svgBlip xmlns:asvg="http://schemas.microsoft.com/office/drawing/2016/SVG/main" r:embed="rId287"/>
              </a:ext>
            </a:extLst>
          </a:blip>
          <a:stretch>
            <a:fillRect/>
          </a:stretch>
        </p:blipFill>
        <p:spPr>
          <a:xfrm>
            <a:off x="7893590" y="4725641"/>
            <a:ext cx="315221" cy="327116"/>
          </a:xfrm>
          <a:prstGeom prst="rect">
            <a:avLst/>
          </a:prstGeom>
        </p:spPr>
      </p:pic>
      <p:pic>
        <p:nvPicPr>
          <p:cNvPr id="683" name="Graphic 682">
            <a:extLst>
              <a:ext uri="{FF2B5EF4-FFF2-40B4-BE49-F238E27FC236}">
                <a16:creationId xmlns:a16="http://schemas.microsoft.com/office/drawing/2014/main" id="{743B9DA6-5C1E-4FE8-A476-E46249086696}"/>
              </a:ext>
            </a:extLst>
          </p:cNvPr>
          <p:cNvPicPr>
            <a:picLocks noChangeAspect="1"/>
          </p:cNvPicPr>
          <p:nvPr/>
        </p:nvPicPr>
        <p:blipFill>
          <a:blip r:embed="rId288">
            <a:extLst>
              <a:ext uri="{28A0092B-C50C-407E-A947-70E740481C1C}">
                <a14:useLocalDpi xmlns:a14="http://schemas.microsoft.com/office/drawing/2010/main" val="0"/>
              </a:ext>
              <a:ext uri="{96DAC541-7B7A-43D3-8B79-37D633B846F1}">
                <asvg:svgBlip xmlns:asvg="http://schemas.microsoft.com/office/drawing/2016/SVG/main" r:embed="rId289"/>
              </a:ext>
            </a:extLst>
          </a:blip>
          <a:stretch>
            <a:fillRect/>
          </a:stretch>
        </p:blipFill>
        <p:spPr>
          <a:xfrm>
            <a:off x="9494908" y="4722667"/>
            <a:ext cx="285484" cy="333064"/>
          </a:xfrm>
          <a:prstGeom prst="rect">
            <a:avLst/>
          </a:prstGeom>
        </p:spPr>
      </p:pic>
      <p:pic>
        <p:nvPicPr>
          <p:cNvPr id="685" name="Graphic 684">
            <a:extLst>
              <a:ext uri="{FF2B5EF4-FFF2-40B4-BE49-F238E27FC236}">
                <a16:creationId xmlns:a16="http://schemas.microsoft.com/office/drawing/2014/main" id="{80ABA309-D55B-48F6-A2E1-F82B71E5BFB4}"/>
              </a:ext>
            </a:extLst>
          </p:cNvPr>
          <p:cNvPicPr>
            <a:picLocks noChangeAspect="1"/>
          </p:cNvPicPr>
          <p:nvPr/>
        </p:nvPicPr>
        <p:blipFill>
          <a:blip r:embed="rId290">
            <a:extLst>
              <a:ext uri="{28A0092B-C50C-407E-A947-70E740481C1C}">
                <a14:useLocalDpi xmlns:a14="http://schemas.microsoft.com/office/drawing/2010/main" val="0"/>
              </a:ext>
              <a:ext uri="{96DAC541-7B7A-43D3-8B79-37D633B846F1}">
                <asvg:svgBlip xmlns:asvg="http://schemas.microsoft.com/office/drawing/2016/SVG/main" r:embed="rId291"/>
              </a:ext>
            </a:extLst>
          </a:blip>
          <a:stretch>
            <a:fillRect/>
          </a:stretch>
        </p:blipFill>
        <p:spPr>
          <a:xfrm>
            <a:off x="8694249" y="4722668"/>
            <a:ext cx="315221" cy="333063"/>
          </a:xfrm>
          <a:prstGeom prst="rect">
            <a:avLst/>
          </a:prstGeom>
        </p:spPr>
      </p:pic>
      <p:pic>
        <p:nvPicPr>
          <p:cNvPr id="687" name="Graphic 686">
            <a:extLst>
              <a:ext uri="{FF2B5EF4-FFF2-40B4-BE49-F238E27FC236}">
                <a16:creationId xmlns:a16="http://schemas.microsoft.com/office/drawing/2014/main" id="{7C8813A4-B18C-4090-88B8-31FB8361EA45}"/>
              </a:ext>
            </a:extLst>
          </p:cNvPr>
          <p:cNvPicPr>
            <a:picLocks noChangeAspect="1"/>
          </p:cNvPicPr>
          <p:nvPr/>
        </p:nvPicPr>
        <p:blipFill>
          <a:blip r:embed="rId292">
            <a:extLst>
              <a:ext uri="{28A0092B-C50C-407E-A947-70E740481C1C}">
                <a14:useLocalDpi xmlns:a14="http://schemas.microsoft.com/office/drawing/2010/main" val="0"/>
              </a:ext>
              <a:ext uri="{96DAC541-7B7A-43D3-8B79-37D633B846F1}">
                <asvg:svgBlip xmlns:asvg="http://schemas.microsoft.com/office/drawing/2016/SVG/main" r:embed="rId293"/>
              </a:ext>
            </a:extLst>
          </a:blip>
          <a:stretch>
            <a:fillRect/>
          </a:stretch>
        </p:blipFill>
        <p:spPr>
          <a:xfrm>
            <a:off x="10965381" y="4737536"/>
            <a:ext cx="160584" cy="303326"/>
          </a:xfrm>
          <a:prstGeom prst="rect">
            <a:avLst/>
          </a:prstGeom>
        </p:spPr>
      </p:pic>
      <p:pic>
        <p:nvPicPr>
          <p:cNvPr id="689" name="Graphic 688">
            <a:extLst>
              <a:ext uri="{FF2B5EF4-FFF2-40B4-BE49-F238E27FC236}">
                <a16:creationId xmlns:a16="http://schemas.microsoft.com/office/drawing/2014/main" id="{F978A42B-4BBC-4B77-935C-D0ABC00BAA51}"/>
              </a:ext>
            </a:extLst>
          </p:cNvPr>
          <p:cNvPicPr>
            <a:picLocks noChangeAspect="1"/>
          </p:cNvPicPr>
          <p:nvPr/>
        </p:nvPicPr>
        <p:blipFill>
          <a:blip r:embed="rId294">
            <a:extLst>
              <a:ext uri="{28A0092B-C50C-407E-A947-70E740481C1C}">
                <a14:useLocalDpi xmlns:a14="http://schemas.microsoft.com/office/drawing/2010/main" val="0"/>
              </a:ext>
              <a:ext uri="{96DAC541-7B7A-43D3-8B79-37D633B846F1}">
                <asvg:svgBlip xmlns:asvg="http://schemas.microsoft.com/office/drawing/2016/SVG/main" r:embed="rId295"/>
              </a:ext>
            </a:extLst>
          </a:blip>
          <a:stretch>
            <a:fillRect/>
          </a:stretch>
        </p:blipFill>
        <p:spPr>
          <a:xfrm>
            <a:off x="10265830" y="4719693"/>
            <a:ext cx="214113" cy="339013"/>
          </a:xfrm>
          <a:prstGeom prst="rect">
            <a:avLst/>
          </a:prstGeom>
        </p:spPr>
      </p:pic>
      <p:pic>
        <p:nvPicPr>
          <p:cNvPr id="691" name="Graphic 690">
            <a:extLst>
              <a:ext uri="{FF2B5EF4-FFF2-40B4-BE49-F238E27FC236}">
                <a16:creationId xmlns:a16="http://schemas.microsoft.com/office/drawing/2014/main" id="{8EB544FA-9D95-4EBC-98AD-772C26382D59}"/>
              </a:ext>
            </a:extLst>
          </p:cNvPr>
          <p:cNvPicPr>
            <a:picLocks noChangeAspect="1"/>
          </p:cNvPicPr>
          <p:nvPr/>
        </p:nvPicPr>
        <p:blipFill>
          <a:blip r:embed="rId296">
            <a:extLst>
              <a:ext uri="{28A0092B-C50C-407E-A947-70E740481C1C}">
                <a14:useLocalDpi xmlns:a14="http://schemas.microsoft.com/office/drawing/2010/main" val="0"/>
              </a:ext>
              <a:ext uri="{96DAC541-7B7A-43D3-8B79-37D633B846F1}">
                <asvg:svgBlip xmlns:asvg="http://schemas.microsoft.com/office/drawing/2016/SVG/main" r:embed="rId297"/>
              </a:ext>
            </a:extLst>
          </a:blip>
          <a:stretch>
            <a:fillRect/>
          </a:stretch>
        </p:blipFill>
        <p:spPr>
          <a:xfrm>
            <a:off x="11611403" y="4710771"/>
            <a:ext cx="95162" cy="356857"/>
          </a:xfrm>
          <a:prstGeom prst="rect">
            <a:avLst/>
          </a:prstGeom>
        </p:spPr>
      </p:pic>
      <p:pic>
        <p:nvPicPr>
          <p:cNvPr id="693" name="Graphic 692">
            <a:extLst>
              <a:ext uri="{FF2B5EF4-FFF2-40B4-BE49-F238E27FC236}">
                <a16:creationId xmlns:a16="http://schemas.microsoft.com/office/drawing/2014/main" id="{136BCAC1-0ABB-4D07-B290-6268FAD9C202}"/>
              </a:ext>
            </a:extLst>
          </p:cNvPr>
          <p:cNvPicPr>
            <a:picLocks noChangeAspect="1"/>
          </p:cNvPicPr>
          <p:nvPr/>
        </p:nvPicPr>
        <p:blipFill>
          <a:blip r:embed="rId298">
            <a:extLst>
              <a:ext uri="{28A0092B-C50C-407E-A947-70E740481C1C}">
                <a14:useLocalDpi xmlns:a14="http://schemas.microsoft.com/office/drawing/2010/main" val="0"/>
              </a:ext>
              <a:ext uri="{96DAC541-7B7A-43D3-8B79-37D633B846F1}">
                <asvg:svgBlip xmlns:asvg="http://schemas.microsoft.com/office/drawing/2016/SVG/main" r:embed="rId299"/>
              </a:ext>
            </a:extLst>
          </a:blip>
          <a:stretch>
            <a:fillRect/>
          </a:stretch>
        </p:blipFill>
        <p:spPr>
          <a:xfrm>
            <a:off x="2170022" y="4841619"/>
            <a:ext cx="356854" cy="95161"/>
          </a:xfrm>
          <a:prstGeom prst="rect">
            <a:avLst/>
          </a:prstGeom>
        </p:spPr>
      </p:pic>
      <p:pic>
        <p:nvPicPr>
          <p:cNvPr id="695" name="Graphic 694">
            <a:extLst>
              <a:ext uri="{FF2B5EF4-FFF2-40B4-BE49-F238E27FC236}">
                <a16:creationId xmlns:a16="http://schemas.microsoft.com/office/drawing/2014/main" id="{73661F14-F7B9-44D5-97C7-46301E231E1B}"/>
              </a:ext>
            </a:extLst>
          </p:cNvPr>
          <p:cNvPicPr>
            <a:picLocks noChangeAspect="1"/>
          </p:cNvPicPr>
          <p:nvPr/>
        </p:nvPicPr>
        <p:blipFill>
          <a:blip r:embed="rId300">
            <a:extLst>
              <a:ext uri="{28A0092B-C50C-407E-A947-70E740481C1C}">
                <a14:useLocalDpi xmlns:a14="http://schemas.microsoft.com/office/drawing/2010/main" val="0"/>
              </a:ext>
              <a:ext uri="{96DAC541-7B7A-43D3-8B79-37D633B846F1}">
                <asvg:svgBlip xmlns:asvg="http://schemas.microsoft.com/office/drawing/2016/SVG/main" r:embed="rId301"/>
              </a:ext>
            </a:extLst>
          </a:blip>
          <a:stretch>
            <a:fillRect/>
          </a:stretch>
        </p:blipFill>
        <p:spPr>
          <a:xfrm>
            <a:off x="5360390" y="5229054"/>
            <a:ext cx="333064" cy="303326"/>
          </a:xfrm>
          <a:prstGeom prst="rect">
            <a:avLst/>
          </a:prstGeom>
        </p:spPr>
      </p:pic>
      <p:pic>
        <p:nvPicPr>
          <p:cNvPr id="697" name="Graphic 696">
            <a:extLst>
              <a:ext uri="{FF2B5EF4-FFF2-40B4-BE49-F238E27FC236}">
                <a16:creationId xmlns:a16="http://schemas.microsoft.com/office/drawing/2014/main" id="{8252916B-5001-4C17-B22A-B5F40291C605}"/>
              </a:ext>
            </a:extLst>
          </p:cNvPr>
          <p:cNvPicPr>
            <a:picLocks noChangeAspect="1"/>
          </p:cNvPicPr>
          <p:nvPr/>
        </p:nvPicPr>
        <p:blipFill>
          <a:blip r:embed="rId302">
            <a:extLst>
              <a:ext uri="{28A0092B-C50C-407E-A947-70E740481C1C}">
                <a14:useLocalDpi xmlns:a14="http://schemas.microsoft.com/office/drawing/2010/main" val="0"/>
              </a:ext>
              <a:ext uri="{96DAC541-7B7A-43D3-8B79-37D633B846F1}">
                <asvg:svgBlip xmlns:asvg="http://schemas.microsoft.com/office/drawing/2016/SVG/main" r:embed="rId303"/>
              </a:ext>
            </a:extLst>
          </a:blip>
          <a:stretch>
            <a:fillRect/>
          </a:stretch>
        </p:blipFill>
        <p:spPr>
          <a:xfrm>
            <a:off x="2930534" y="5237976"/>
            <a:ext cx="344959" cy="285483"/>
          </a:xfrm>
          <a:prstGeom prst="rect">
            <a:avLst/>
          </a:prstGeom>
        </p:spPr>
      </p:pic>
      <p:pic>
        <p:nvPicPr>
          <p:cNvPr id="699" name="Graphic 698">
            <a:extLst>
              <a:ext uri="{FF2B5EF4-FFF2-40B4-BE49-F238E27FC236}">
                <a16:creationId xmlns:a16="http://schemas.microsoft.com/office/drawing/2014/main" id="{BD659778-1DDC-418A-B544-8FFD1F69DBB9}"/>
              </a:ext>
            </a:extLst>
          </p:cNvPr>
          <p:cNvPicPr>
            <a:picLocks noChangeAspect="1"/>
          </p:cNvPicPr>
          <p:nvPr/>
        </p:nvPicPr>
        <p:blipFill>
          <a:blip r:embed="rId304">
            <a:extLst>
              <a:ext uri="{28A0092B-C50C-407E-A947-70E740481C1C}">
                <a14:useLocalDpi xmlns:a14="http://schemas.microsoft.com/office/drawing/2010/main" val="0"/>
              </a:ext>
              <a:ext uri="{96DAC541-7B7A-43D3-8B79-37D633B846F1}">
                <asvg:svgBlip xmlns:asvg="http://schemas.microsoft.com/office/drawing/2016/SVG/main" r:embed="rId305"/>
              </a:ext>
            </a:extLst>
          </a:blip>
          <a:stretch>
            <a:fillRect/>
          </a:stretch>
        </p:blipFill>
        <p:spPr>
          <a:xfrm>
            <a:off x="6158447" y="5223107"/>
            <a:ext cx="315221" cy="315221"/>
          </a:xfrm>
          <a:prstGeom prst="rect">
            <a:avLst/>
          </a:prstGeom>
        </p:spPr>
      </p:pic>
      <p:pic>
        <p:nvPicPr>
          <p:cNvPr id="701" name="Graphic 700">
            <a:extLst>
              <a:ext uri="{FF2B5EF4-FFF2-40B4-BE49-F238E27FC236}">
                <a16:creationId xmlns:a16="http://schemas.microsoft.com/office/drawing/2014/main" id="{56C12A3C-CF96-412C-8D50-069B412C2384}"/>
              </a:ext>
            </a:extLst>
          </p:cNvPr>
          <p:cNvPicPr>
            <a:picLocks noChangeAspect="1"/>
          </p:cNvPicPr>
          <p:nvPr/>
        </p:nvPicPr>
        <p:blipFill>
          <a:blip r:embed="rId306">
            <a:extLst>
              <a:ext uri="{28A0092B-C50C-407E-A947-70E740481C1C}">
                <a14:useLocalDpi xmlns:a14="http://schemas.microsoft.com/office/drawing/2010/main" val="0"/>
              </a:ext>
              <a:ext uri="{96DAC541-7B7A-43D3-8B79-37D633B846F1}">
                <asvg:svgBlip xmlns:asvg="http://schemas.microsoft.com/office/drawing/2016/SVG/main" r:embed="rId307"/>
              </a:ext>
            </a:extLst>
          </a:blip>
          <a:stretch>
            <a:fillRect/>
          </a:stretch>
        </p:blipFill>
        <p:spPr>
          <a:xfrm>
            <a:off x="464993" y="5237976"/>
            <a:ext cx="356854" cy="285483"/>
          </a:xfrm>
          <a:prstGeom prst="rect">
            <a:avLst/>
          </a:prstGeom>
        </p:spPr>
      </p:pic>
      <p:pic>
        <p:nvPicPr>
          <p:cNvPr id="703" name="Graphic 702">
            <a:extLst>
              <a:ext uri="{FF2B5EF4-FFF2-40B4-BE49-F238E27FC236}">
                <a16:creationId xmlns:a16="http://schemas.microsoft.com/office/drawing/2014/main" id="{912AB289-4A90-4868-8C80-026DEDDC4C57}"/>
              </a:ext>
            </a:extLst>
          </p:cNvPr>
          <p:cNvPicPr>
            <a:picLocks noChangeAspect="1"/>
          </p:cNvPicPr>
          <p:nvPr/>
        </p:nvPicPr>
        <p:blipFill>
          <a:blip r:embed="rId308">
            <a:extLst>
              <a:ext uri="{28A0092B-C50C-407E-A947-70E740481C1C}">
                <a14:useLocalDpi xmlns:a14="http://schemas.microsoft.com/office/drawing/2010/main" val="0"/>
              </a:ext>
              <a:ext uri="{96DAC541-7B7A-43D3-8B79-37D633B846F1}">
                <asvg:svgBlip xmlns:asvg="http://schemas.microsoft.com/office/drawing/2016/SVG/main" r:embed="rId309"/>
              </a:ext>
            </a:extLst>
          </a:blip>
          <a:stretch>
            <a:fillRect/>
          </a:stretch>
        </p:blipFill>
        <p:spPr>
          <a:xfrm>
            <a:off x="6938661" y="5223107"/>
            <a:ext cx="315221" cy="315221"/>
          </a:xfrm>
          <a:prstGeom prst="rect">
            <a:avLst/>
          </a:prstGeom>
        </p:spPr>
      </p:pic>
      <p:pic>
        <p:nvPicPr>
          <p:cNvPr id="705" name="Graphic 704">
            <a:extLst>
              <a:ext uri="{FF2B5EF4-FFF2-40B4-BE49-F238E27FC236}">
                <a16:creationId xmlns:a16="http://schemas.microsoft.com/office/drawing/2014/main" id="{2BA36B81-2086-4AE6-8E2C-DBBB87D36711}"/>
              </a:ext>
            </a:extLst>
          </p:cNvPr>
          <p:cNvPicPr>
            <a:picLocks noChangeAspect="1"/>
          </p:cNvPicPr>
          <p:nvPr/>
        </p:nvPicPr>
        <p:blipFill>
          <a:blip r:embed="rId310">
            <a:extLst>
              <a:ext uri="{28A0092B-C50C-407E-A947-70E740481C1C}">
                <a14:useLocalDpi xmlns:a14="http://schemas.microsoft.com/office/drawing/2010/main" val="0"/>
              </a:ext>
              <a:ext uri="{96DAC541-7B7A-43D3-8B79-37D633B846F1}">
                <asvg:svgBlip xmlns:asvg="http://schemas.microsoft.com/office/drawing/2016/SVG/main" r:embed="rId311"/>
              </a:ext>
            </a:extLst>
          </a:blip>
          <a:stretch>
            <a:fillRect/>
          </a:stretch>
        </p:blipFill>
        <p:spPr>
          <a:xfrm>
            <a:off x="7718875" y="5223107"/>
            <a:ext cx="315221" cy="315221"/>
          </a:xfrm>
          <a:prstGeom prst="rect">
            <a:avLst/>
          </a:prstGeom>
        </p:spPr>
      </p:pic>
      <p:pic>
        <p:nvPicPr>
          <p:cNvPr id="707" name="Graphic 706">
            <a:extLst>
              <a:ext uri="{FF2B5EF4-FFF2-40B4-BE49-F238E27FC236}">
                <a16:creationId xmlns:a16="http://schemas.microsoft.com/office/drawing/2014/main" id="{E96EA886-9B3E-4ACC-82E9-7D65F42104EC}"/>
              </a:ext>
            </a:extLst>
          </p:cNvPr>
          <p:cNvPicPr>
            <a:picLocks noChangeAspect="1"/>
          </p:cNvPicPr>
          <p:nvPr/>
        </p:nvPicPr>
        <p:blipFill>
          <a:blip r:embed="rId312">
            <a:extLst>
              <a:ext uri="{28A0092B-C50C-407E-A947-70E740481C1C}">
                <a14:useLocalDpi xmlns:a14="http://schemas.microsoft.com/office/drawing/2010/main" val="0"/>
              </a:ext>
              <a:ext uri="{96DAC541-7B7A-43D3-8B79-37D633B846F1}">
                <asvg:svgBlip xmlns:asvg="http://schemas.microsoft.com/office/drawing/2016/SVG/main" r:embed="rId313"/>
              </a:ext>
            </a:extLst>
          </a:blip>
          <a:stretch>
            <a:fillRect/>
          </a:stretch>
        </p:blipFill>
        <p:spPr>
          <a:xfrm>
            <a:off x="3740486" y="5208238"/>
            <a:ext cx="344959" cy="344959"/>
          </a:xfrm>
          <a:prstGeom prst="rect">
            <a:avLst/>
          </a:prstGeom>
        </p:spPr>
      </p:pic>
      <p:pic>
        <p:nvPicPr>
          <p:cNvPr id="709" name="Graphic 708">
            <a:extLst>
              <a:ext uri="{FF2B5EF4-FFF2-40B4-BE49-F238E27FC236}">
                <a16:creationId xmlns:a16="http://schemas.microsoft.com/office/drawing/2014/main" id="{C88B2381-AD95-4F44-8087-9A0F0EBA46DF}"/>
              </a:ext>
            </a:extLst>
          </p:cNvPr>
          <p:cNvPicPr>
            <a:picLocks noChangeAspect="1"/>
          </p:cNvPicPr>
          <p:nvPr/>
        </p:nvPicPr>
        <p:blipFill>
          <a:blip r:embed="rId314">
            <a:extLst>
              <a:ext uri="{28A0092B-C50C-407E-A947-70E740481C1C}">
                <a14:useLocalDpi xmlns:a14="http://schemas.microsoft.com/office/drawing/2010/main" val="0"/>
              </a:ext>
              <a:ext uri="{96DAC541-7B7A-43D3-8B79-37D633B846F1}">
                <asvg:svgBlip xmlns:asvg="http://schemas.microsoft.com/office/drawing/2016/SVG/main" r:embed="rId315"/>
              </a:ext>
            </a:extLst>
          </a:blip>
          <a:stretch>
            <a:fillRect/>
          </a:stretch>
        </p:blipFill>
        <p:spPr>
          <a:xfrm>
            <a:off x="9279303" y="5205263"/>
            <a:ext cx="285484" cy="350908"/>
          </a:xfrm>
          <a:prstGeom prst="rect">
            <a:avLst/>
          </a:prstGeom>
        </p:spPr>
      </p:pic>
      <p:pic>
        <p:nvPicPr>
          <p:cNvPr id="711" name="Graphic 710">
            <a:extLst>
              <a:ext uri="{FF2B5EF4-FFF2-40B4-BE49-F238E27FC236}">
                <a16:creationId xmlns:a16="http://schemas.microsoft.com/office/drawing/2014/main" id="{9CB2A85C-7DDA-4929-8B1D-A6569A20F2C6}"/>
              </a:ext>
            </a:extLst>
          </p:cNvPr>
          <p:cNvPicPr>
            <a:picLocks noChangeAspect="1"/>
          </p:cNvPicPr>
          <p:nvPr/>
        </p:nvPicPr>
        <p:blipFill>
          <a:blip r:embed="rId316">
            <a:extLst>
              <a:ext uri="{28A0092B-C50C-407E-A947-70E740481C1C}">
                <a14:useLocalDpi xmlns:a14="http://schemas.microsoft.com/office/drawing/2010/main" val="0"/>
              </a:ext>
              <a:ext uri="{96DAC541-7B7A-43D3-8B79-37D633B846F1}">
                <asvg:svgBlip xmlns:asvg="http://schemas.microsoft.com/office/drawing/2016/SVG/main" r:embed="rId317"/>
              </a:ext>
            </a:extLst>
          </a:blip>
          <a:stretch>
            <a:fillRect/>
          </a:stretch>
        </p:blipFill>
        <p:spPr>
          <a:xfrm>
            <a:off x="10029780" y="5205263"/>
            <a:ext cx="285484" cy="350908"/>
          </a:xfrm>
          <a:prstGeom prst="rect">
            <a:avLst/>
          </a:prstGeom>
        </p:spPr>
      </p:pic>
      <p:pic>
        <p:nvPicPr>
          <p:cNvPr id="713" name="Graphic 712">
            <a:extLst>
              <a:ext uri="{FF2B5EF4-FFF2-40B4-BE49-F238E27FC236}">
                <a16:creationId xmlns:a16="http://schemas.microsoft.com/office/drawing/2014/main" id="{5ADBE6FD-D5EA-422C-9C5B-FE17562D5AC8}"/>
              </a:ext>
            </a:extLst>
          </p:cNvPr>
          <p:cNvPicPr>
            <a:picLocks noChangeAspect="1"/>
          </p:cNvPicPr>
          <p:nvPr/>
        </p:nvPicPr>
        <p:blipFill>
          <a:blip r:embed="rId318">
            <a:extLst>
              <a:ext uri="{28A0092B-C50C-407E-A947-70E740481C1C}">
                <a14:useLocalDpi xmlns:a14="http://schemas.microsoft.com/office/drawing/2010/main" val="0"/>
              </a:ext>
              <a:ext uri="{96DAC541-7B7A-43D3-8B79-37D633B846F1}">
                <asvg:svgBlip xmlns:asvg="http://schemas.microsoft.com/office/drawing/2016/SVG/main" r:embed="rId319"/>
              </a:ext>
            </a:extLst>
          </a:blip>
          <a:stretch>
            <a:fillRect/>
          </a:stretch>
        </p:blipFill>
        <p:spPr>
          <a:xfrm>
            <a:off x="10780257" y="5202290"/>
            <a:ext cx="243850" cy="356854"/>
          </a:xfrm>
          <a:prstGeom prst="rect">
            <a:avLst/>
          </a:prstGeom>
        </p:spPr>
      </p:pic>
      <p:pic>
        <p:nvPicPr>
          <p:cNvPr id="715" name="Graphic 714">
            <a:extLst>
              <a:ext uri="{FF2B5EF4-FFF2-40B4-BE49-F238E27FC236}">
                <a16:creationId xmlns:a16="http://schemas.microsoft.com/office/drawing/2014/main" id="{5E05246B-14C5-4286-91A5-9BBF59142022}"/>
              </a:ext>
            </a:extLst>
          </p:cNvPr>
          <p:cNvPicPr>
            <a:picLocks noChangeAspect="1"/>
          </p:cNvPicPr>
          <p:nvPr/>
        </p:nvPicPr>
        <p:blipFill>
          <a:blip r:embed="rId320">
            <a:extLst>
              <a:ext uri="{28A0092B-C50C-407E-A947-70E740481C1C}">
                <a14:useLocalDpi xmlns:a14="http://schemas.microsoft.com/office/drawing/2010/main" val="0"/>
              </a:ext>
              <a:ext uri="{96DAC541-7B7A-43D3-8B79-37D633B846F1}">
                <asvg:svgBlip xmlns:asvg="http://schemas.microsoft.com/office/drawing/2016/SVG/main" r:embed="rId321"/>
              </a:ext>
            </a:extLst>
          </a:blip>
          <a:stretch>
            <a:fillRect/>
          </a:stretch>
        </p:blipFill>
        <p:spPr>
          <a:xfrm>
            <a:off x="11489100" y="5223106"/>
            <a:ext cx="237903" cy="315222"/>
          </a:xfrm>
          <a:prstGeom prst="rect">
            <a:avLst/>
          </a:prstGeom>
        </p:spPr>
      </p:pic>
      <p:pic>
        <p:nvPicPr>
          <p:cNvPr id="717" name="Graphic 716">
            <a:extLst>
              <a:ext uri="{FF2B5EF4-FFF2-40B4-BE49-F238E27FC236}">
                <a16:creationId xmlns:a16="http://schemas.microsoft.com/office/drawing/2014/main" id="{752F1D2C-31B9-4E72-9E15-5DD3466AA637}"/>
              </a:ext>
            </a:extLst>
          </p:cNvPr>
          <p:cNvPicPr>
            <a:picLocks noChangeAspect="1"/>
          </p:cNvPicPr>
          <p:nvPr/>
        </p:nvPicPr>
        <p:blipFill>
          <a:blip r:embed="rId322">
            <a:extLst>
              <a:ext uri="{28A0092B-C50C-407E-A947-70E740481C1C}">
                <a14:useLocalDpi xmlns:a14="http://schemas.microsoft.com/office/drawing/2010/main" val="0"/>
              </a:ext>
              <a:ext uri="{96DAC541-7B7A-43D3-8B79-37D633B846F1}">
                <asvg:svgBlip xmlns:asvg="http://schemas.microsoft.com/office/drawing/2016/SVG/main" r:embed="rId323"/>
              </a:ext>
            </a:extLst>
          </a:blip>
          <a:stretch>
            <a:fillRect/>
          </a:stretch>
        </p:blipFill>
        <p:spPr>
          <a:xfrm>
            <a:off x="4550438" y="5237976"/>
            <a:ext cx="344959" cy="285483"/>
          </a:xfrm>
          <a:prstGeom prst="rect">
            <a:avLst/>
          </a:prstGeom>
        </p:spPr>
      </p:pic>
      <p:pic>
        <p:nvPicPr>
          <p:cNvPr id="719" name="Graphic 718">
            <a:extLst>
              <a:ext uri="{FF2B5EF4-FFF2-40B4-BE49-F238E27FC236}">
                <a16:creationId xmlns:a16="http://schemas.microsoft.com/office/drawing/2014/main" id="{4DA7334C-6079-426A-9900-907CAF525228}"/>
              </a:ext>
            </a:extLst>
          </p:cNvPr>
          <p:cNvPicPr>
            <a:picLocks noChangeAspect="1"/>
          </p:cNvPicPr>
          <p:nvPr/>
        </p:nvPicPr>
        <p:blipFill>
          <a:blip r:embed="rId324">
            <a:extLst>
              <a:ext uri="{28A0092B-C50C-407E-A947-70E740481C1C}">
                <a14:useLocalDpi xmlns:a14="http://schemas.microsoft.com/office/drawing/2010/main" val="0"/>
              </a:ext>
              <a:ext uri="{96DAC541-7B7A-43D3-8B79-37D633B846F1}">
                <asvg:svgBlip xmlns:asvg="http://schemas.microsoft.com/office/drawing/2016/SVG/main" r:embed="rId325"/>
              </a:ext>
            </a:extLst>
          </a:blip>
          <a:stretch>
            <a:fillRect/>
          </a:stretch>
        </p:blipFill>
        <p:spPr>
          <a:xfrm>
            <a:off x="8499089" y="5223107"/>
            <a:ext cx="315221" cy="315221"/>
          </a:xfrm>
          <a:prstGeom prst="rect">
            <a:avLst/>
          </a:prstGeom>
        </p:spPr>
      </p:pic>
      <p:pic>
        <p:nvPicPr>
          <p:cNvPr id="721" name="Graphic 720">
            <a:extLst>
              <a:ext uri="{FF2B5EF4-FFF2-40B4-BE49-F238E27FC236}">
                <a16:creationId xmlns:a16="http://schemas.microsoft.com/office/drawing/2014/main" id="{325FE083-B8FF-444D-A6B9-AC4FA5DFD24C}"/>
              </a:ext>
            </a:extLst>
          </p:cNvPr>
          <p:cNvPicPr>
            <a:picLocks noChangeAspect="1"/>
          </p:cNvPicPr>
          <p:nvPr/>
        </p:nvPicPr>
        <p:blipFill>
          <a:blip r:embed="rId326">
            <a:extLst>
              <a:ext uri="{28A0092B-C50C-407E-A947-70E740481C1C}">
                <a14:useLocalDpi xmlns:a14="http://schemas.microsoft.com/office/drawing/2010/main" val="0"/>
              </a:ext>
              <a:ext uri="{96DAC541-7B7A-43D3-8B79-37D633B846F1}">
                <asvg:svgBlip xmlns:asvg="http://schemas.microsoft.com/office/drawing/2016/SVG/main" r:embed="rId327"/>
              </a:ext>
            </a:extLst>
          </a:blip>
          <a:stretch>
            <a:fillRect/>
          </a:stretch>
        </p:blipFill>
        <p:spPr>
          <a:xfrm>
            <a:off x="1286840" y="5237976"/>
            <a:ext cx="356854" cy="285483"/>
          </a:xfrm>
          <a:prstGeom prst="rect">
            <a:avLst/>
          </a:prstGeom>
        </p:spPr>
      </p:pic>
      <p:pic>
        <p:nvPicPr>
          <p:cNvPr id="723" name="Graphic 722">
            <a:extLst>
              <a:ext uri="{FF2B5EF4-FFF2-40B4-BE49-F238E27FC236}">
                <a16:creationId xmlns:a16="http://schemas.microsoft.com/office/drawing/2014/main" id="{244429C8-F64D-4AF2-81D5-3204AD6E959D}"/>
              </a:ext>
            </a:extLst>
          </p:cNvPr>
          <p:cNvPicPr>
            <a:picLocks noChangeAspect="1"/>
          </p:cNvPicPr>
          <p:nvPr/>
        </p:nvPicPr>
        <p:blipFill>
          <a:blip r:embed="rId328">
            <a:extLst>
              <a:ext uri="{28A0092B-C50C-407E-A947-70E740481C1C}">
                <a14:useLocalDpi xmlns:a14="http://schemas.microsoft.com/office/drawing/2010/main" val="0"/>
              </a:ext>
              <a:ext uri="{96DAC541-7B7A-43D3-8B79-37D633B846F1}">
                <asvg:svgBlip xmlns:asvg="http://schemas.microsoft.com/office/drawing/2016/SVG/main" r:embed="rId329"/>
              </a:ext>
            </a:extLst>
          </a:blip>
          <a:stretch>
            <a:fillRect/>
          </a:stretch>
        </p:blipFill>
        <p:spPr>
          <a:xfrm>
            <a:off x="2108687" y="5237976"/>
            <a:ext cx="356854" cy="285483"/>
          </a:xfrm>
          <a:prstGeom prst="rect">
            <a:avLst/>
          </a:prstGeom>
        </p:spPr>
      </p:pic>
      <p:pic>
        <p:nvPicPr>
          <p:cNvPr id="725" name="Graphic 724">
            <a:extLst>
              <a:ext uri="{FF2B5EF4-FFF2-40B4-BE49-F238E27FC236}">
                <a16:creationId xmlns:a16="http://schemas.microsoft.com/office/drawing/2014/main" id="{44BE5393-BEAC-4E3D-9B19-24319D669CD0}"/>
              </a:ext>
            </a:extLst>
          </p:cNvPr>
          <p:cNvPicPr>
            <a:picLocks noChangeAspect="1"/>
          </p:cNvPicPr>
          <p:nvPr/>
        </p:nvPicPr>
        <p:blipFill>
          <a:blip r:embed="rId330">
            <a:extLst>
              <a:ext uri="{28A0092B-C50C-407E-A947-70E740481C1C}">
                <a14:useLocalDpi xmlns:a14="http://schemas.microsoft.com/office/drawing/2010/main" val="0"/>
              </a:ext>
              <a:ext uri="{96DAC541-7B7A-43D3-8B79-37D633B846F1}">
                <asvg:svgBlip xmlns:asvg="http://schemas.microsoft.com/office/drawing/2016/SVG/main" r:embed="rId331"/>
              </a:ext>
            </a:extLst>
          </a:blip>
          <a:stretch>
            <a:fillRect/>
          </a:stretch>
        </p:blipFill>
        <p:spPr>
          <a:xfrm>
            <a:off x="439344" y="5768775"/>
            <a:ext cx="356854" cy="154637"/>
          </a:xfrm>
          <a:prstGeom prst="rect">
            <a:avLst/>
          </a:prstGeom>
        </p:spPr>
      </p:pic>
      <p:pic>
        <p:nvPicPr>
          <p:cNvPr id="727" name="Graphic 726">
            <a:extLst>
              <a:ext uri="{FF2B5EF4-FFF2-40B4-BE49-F238E27FC236}">
                <a16:creationId xmlns:a16="http://schemas.microsoft.com/office/drawing/2014/main" id="{B7E936F3-F23B-438E-B9A5-528D9AB5BABE}"/>
              </a:ext>
            </a:extLst>
          </p:cNvPr>
          <p:cNvPicPr>
            <a:picLocks noChangeAspect="1"/>
          </p:cNvPicPr>
          <p:nvPr/>
        </p:nvPicPr>
        <p:blipFill>
          <a:blip r:embed="rId332">
            <a:extLst>
              <a:ext uri="{28A0092B-C50C-407E-A947-70E740481C1C}">
                <a14:useLocalDpi xmlns:a14="http://schemas.microsoft.com/office/drawing/2010/main" val="0"/>
              </a:ext>
              <a:ext uri="{96DAC541-7B7A-43D3-8B79-37D633B846F1}">
                <asvg:svgBlip xmlns:asvg="http://schemas.microsoft.com/office/drawing/2016/SVG/main" r:embed="rId333"/>
              </a:ext>
            </a:extLst>
          </a:blip>
          <a:stretch>
            <a:fillRect/>
          </a:stretch>
        </p:blipFill>
        <p:spPr>
          <a:xfrm>
            <a:off x="1235542" y="5774722"/>
            <a:ext cx="356854" cy="142742"/>
          </a:xfrm>
          <a:prstGeom prst="rect">
            <a:avLst/>
          </a:prstGeom>
        </p:spPr>
      </p:pic>
      <p:pic>
        <p:nvPicPr>
          <p:cNvPr id="729" name="Graphic 728">
            <a:extLst>
              <a:ext uri="{FF2B5EF4-FFF2-40B4-BE49-F238E27FC236}">
                <a16:creationId xmlns:a16="http://schemas.microsoft.com/office/drawing/2014/main" id="{09A935E0-020A-4CC7-9909-6EA6C7E3BE9D}"/>
              </a:ext>
            </a:extLst>
          </p:cNvPr>
          <p:cNvPicPr>
            <a:picLocks noChangeAspect="1"/>
          </p:cNvPicPr>
          <p:nvPr/>
        </p:nvPicPr>
        <p:blipFill>
          <a:blip r:embed="rId334">
            <a:extLst>
              <a:ext uri="{28A0092B-C50C-407E-A947-70E740481C1C}">
                <a14:useLocalDpi xmlns:a14="http://schemas.microsoft.com/office/drawing/2010/main" val="0"/>
              </a:ext>
              <a:ext uri="{96DAC541-7B7A-43D3-8B79-37D633B846F1}">
                <asvg:svgBlip xmlns:asvg="http://schemas.microsoft.com/office/drawing/2016/SVG/main" r:embed="rId335"/>
              </a:ext>
            </a:extLst>
          </a:blip>
          <a:stretch>
            <a:fillRect/>
          </a:stretch>
        </p:blipFill>
        <p:spPr>
          <a:xfrm>
            <a:off x="2031740" y="5673614"/>
            <a:ext cx="356854" cy="344959"/>
          </a:xfrm>
          <a:prstGeom prst="rect">
            <a:avLst/>
          </a:prstGeom>
        </p:spPr>
      </p:pic>
      <p:pic>
        <p:nvPicPr>
          <p:cNvPr id="731" name="Graphic 730">
            <a:extLst>
              <a:ext uri="{FF2B5EF4-FFF2-40B4-BE49-F238E27FC236}">
                <a16:creationId xmlns:a16="http://schemas.microsoft.com/office/drawing/2014/main" id="{12ECCB2B-1BE6-4BD9-B7FF-4F43109A6691}"/>
              </a:ext>
            </a:extLst>
          </p:cNvPr>
          <p:cNvPicPr>
            <a:picLocks noChangeAspect="1"/>
          </p:cNvPicPr>
          <p:nvPr/>
        </p:nvPicPr>
        <p:blipFill>
          <a:blip r:embed="rId336">
            <a:extLst>
              <a:ext uri="{28A0092B-C50C-407E-A947-70E740481C1C}">
                <a14:useLocalDpi xmlns:a14="http://schemas.microsoft.com/office/drawing/2010/main" val="0"/>
              </a:ext>
              <a:ext uri="{96DAC541-7B7A-43D3-8B79-37D633B846F1}">
                <asvg:svgBlip xmlns:asvg="http://schemas.microsoft.com/office/drawing/2016/SVG/main" r:embed="rId337"/>
              </a:ext>
            </a:extLst>
          </a:blip>
          <a:stretch>
            <a:fillRect/>
          </a:stretch>
        </p:blipFill>
        <p:spPr>
          <a:xfrm>
            <a:off x="2827938" y="5703352"/>
            <a:ext cx="356854" cy="285483"/>
          </a:xfrm>
          <a:prstGeom prst="rect">
            <a:avLst/>
          </a:prstGeom>
        </p:spPr>
      </p:pic>
      <p:pic>
        <p:nvPicPr>
          <p:cNvPr id="733" name="Graphic 732">
            <a:extLst>
              <a:ext uri="{FF2B5EF4-FFF2-40B4-BE49-F238E27FC236}">
                <a16:creationId xmlns:a16="http://schemas.microsoft.com/office/drawing/2014/main" id="{1B4D7A6D-3790-40E5-941F-444A8A1C5E93}"/>
              </a:ext>
            </a:extLst>
          </p:cNvPr>
          <p:cNvPicPr>
            <a:picLocks noChangeAspect="1"/>
          </p:cNvPicPr>
          <p:nvPr/>
        </p:nvPicPr>
        <p:blipFill>
          <a:blip r:embed="rId338">
            <a:extLst>
              <a:ext uri="{28A0092B-C50C-407E-A947-70E740481C1C}">
                <a14:useLocalDpi xmlns:a14="http://schemas.microsoft.com/office/drawing/2010/main" val="0"/>
              </a:ext>
              <a:ext uri="{96DAC541-7B7A-43D3-8B79-37D633B846F1}">
                <asvg:svgBlip xmlns:asvg="http://schemas.microsoft.com/office/drawing/2016/SVG/main" r:embed="rId339"/>
              </a:ext>
            </a:extLst>
          </a:blip>
          <a:stretch>
            <a:fillRect/>
          </a:stretch>
        </p:blipFill>
        <p:spPr>
          <a:xfrm>
            <a:off x="9138048" y="5694430"/>
            <a:ext cx="333064" cy="303326"/>
          </a:xfrm>
          <a:prstGeom prst="rect">
            <a:avLst/>
          </a:prstGeom>
        </p:spPr>
      </p:pic>
      <p:pic>
        <p:nvPicPr>
          <p:cNvPr id="735" name="Graphic 734">
            <a:extLst>
              <a:ext uri="{FF2B5EF4-FFF2-40B4-BE49-F238E27FC236}">
                <a16:creationId xmlns:a16="http://schemas.microsoft.com/office/drawing/2014/main" id="{40AB0B0D-B2CF-4E72-853F-005AEDA4FD9B}"/>
              </a:ext>
            </a:extLst>
          </p:cNvPr>
          <p:cNvPicPr>
            <a:picLocks noChangeAspect="1"/>
          </p:cNvPicPr>
          <p:nvPr/>
        </p:nvPicPr>
        <p:blipFill>
          <a:blip r:embed="rId340">
            <a:extLst>
              <a:ext uri="{28A0092B-C50C-407E-A947-70E740481C1C}">
                <a14:useLocalDpi xmlns:a14="http://schemas.microsoft.com/office/drawing/2010/main" val="0"/>
              </a:ext>
              <a:ext uri="{96DAC541-7B7A-43D3-8B79-37D633B846F1}">
                <asvg:svgBlip xmlns:asvg="http://schemas.microsoft.com/office/drawing/2016/SVG/main" r:embed="rId341"/>
              </a:ext>
            </a:extLst>
          </a:blip>
          <a:stretch>
            <a:fillRect/>
          </a:stretch>
        </p:blipFill>
        <p:spPr>
          <a:xfrm>
            <a:off x="6000836" y="5673614"/>
            <a:ext cx="344959" cy="344959"/>
          </a:xfrm>
          <a:prstGeom prst="rect">
            <a:avLst/>
          </a:prstGeom>
        </p:spPr>
      </p:pic>
      <p:pic>
        <p:nvPicPr>
          <p:cNvPr id="737" name="Graphic 736">
            <a:extLst>
              <a:ext uri="{FF2B5EF4-FFF2-40B4-BE49-F238E27FC236}">
                <a16:creationId xmlns:a16="http://schemas.microsoft.com/office/drawing/2014/main" id="{05411868-C3AE-4F08-9522-34581B94FA92}"/>
              </a:ext>
            </a:extLst>
          </p:cNvPr>
          <p:cNvPicPr>
            <a:picLocks noChangeAspect="1"/>
          </p:cNvPicPr>
          <p:nvPr/>
        </p:nvPicPr>
        <p:blipFill>
          <a:blip r:embed="rId342">
            <a:extLst>
              <a:ext uri="{28A0092B-C50C-407E-A947-70E740481C1C}">
                <a14:useLocalDpi xmlns:a14="http://schemas.microsoft.com/office/drawing/2010/main" val="0"/>
              </a:ext>
              <a:ext uri="{96DAC541-7B7A-43D3-8B79-37D633B846F1}">
                <asvg:svgBlip xmlns:asvg="http://schemas.microsoft.com/office/drawing/2016/SVG/main" r:embed="rId343"/>
              </a:ext>
            </a:extLst>
          </a:blip>
          <a:stretch>
            <a:fillRect/>
          </a:stretch>
        </p:blipFill>
        <p:spPr>
          <a:xfrm>
            <a:off x="11455272" y="5715247"/>
            <a:ext cx="297379" cy="261693"/>
          </a:xfrm>
          <a:prstGeom prst="rect">
            <a:avLst/>
          </a:prstGeom>
        </p:spPr>
      </p:pic>
      <p:pic>
        <p:nvPicPr>
          <p:cNvPr id="739" name="Graphic 738">
            <a:extLst>
              <a:ext uri="{FF2B5EF4-FFF2-40B4-BE49-F238E27FC236}">
                <a16:creationId xmlns:a16="http://schemas.microsoft.com/office/drawing/2014/main" id="{30DA76A4-670B-4F70-95CD-BC0A70705675}"/>
              </a:ext>
            </a:extLst>
          </p:cNvPr>
          <p:cNvPicPr>
            <a:picLocks noChangeAspect="1"/>
          </p:cNvPicPr>
          <p:nvPr/>
        </p:nvPicPr>
        <p:blipFill>
          <a:blip r:embed="rId344">
            <a:extLst>
              <a:ext uri="{28A0092B-C50C-407E-A947-70E740481C1C}">
                <a14:useLocalDpi xmlns:a14="http://schemas.microsoft.com/office/drawing/2010/main" val="0"/>
              </a:ext>
              <a:ext uri="{96DAC541-7B7A-43D3-8B79-37D633B846F1}">
                <asvg:svgBlip xmlns:asvg="http://schemas.microsoft.com/office/drawing/2016/SVG/main" r:embed="rId345"/>
              </a:ext>
            </a:extLst>
          </a:blip>
          <a:stretch>
            <a:fillRect/>
          </a:stretch>
        </p:blipFill>
        <p:spPr>
          <a:xfrm>
            <a:off x="9910456" y="5679561"/>
            <a:ext cx="333064" cy="333064"/>
          </a:xfrm>
          <a:prstGeom prst="rect">
            <a:avLst/>
          </a:prstGeom>
        </p:spPr>
      </p:pic>
      <p:pic>
        <p:nvPicPr>
          <p:cNvPr id="741" name="Graphic 740">
            <a:extLst>
              <a:ext uri="{FF2B5EF4-FFF2-40B4-BE49-F238E27FC236}">
                <a16:creationId xmlns:a16="http://schemas.microsoft.com/office/drawing/2014/main" id="{DB099AB6-C557-4CD9-A199-871E2DAD4CBD}"/>
              </a:ext>
            </a:extLst>
          </p:cNvPr>
          <p:cNvPicPr>
            <a:picLocks noChangeAspect="1"/>
          </p:cNvPicPr>
          <p:nvPr/>
        </p:nvPicPr>
        <p:blipFill>
          <a:blip r:embed="rId346">
            <a:extLst>
              <a:ext uri="{28A0092B-C50C-407E-A947-70E740481C1C}">
                <a14:useLocalDpi xmlns:a14="http://schemas.microsoft.com/office/drawing/2010/main" val="0"/>
              </a:ext>
              <a:ext uri="{96DAC541-7B7A-43D3-8B79-37D633B846F1}">
                <asvg:svgBlip xmlns:asvg="http://schemas.microsoft.com/office/drawing/2016/SVG/main" r:embed="rId347"/>
              </a:ext>
            </a:extLst>
          </a:blip>
          <a:stretch>
            <a:fillRect/>
          </a:stretch>
        </p:blipFill>
        <p:spPr>
          <a:xfrm>
            <a:off x="10682864" y="5679561"/>
            <a:ext cx="333064" cy="333064"/>
          </a:xfrm>
          <a:prstGeom prst="rect">
            <a:avLst/>
          </a:prstGeom>
        </p:spPr>
      </p:pic>
      <p:pic>
        <p:nvPicPr>
          <p:cNvPr id="743" name="Graphic 742">
            <a:extLst>
              <a:ext uri="{FF2B5EF4-FFF2-40B4-BE49-F238E27FC236}">
                <a16:creationId xmlns:a16="http://schemas.microsoft.com/office/drawing/2014/main" id="{455D6D27-92F3-4A4D-AA18-88A4146A1F45}"/>
              </a:ext>
            </a:extLst>
          </p:cNvPr>
          <p:cNvPicPr>
            <a:picLocks noChangeAspect="1"/>
          </p:cNvPicPr>
          <p:nvPr/>
        </p:nvPicPr>
        <p:blipFill>
          <a:blip r:embed="rId348">
            <a:extLst>
              <a:ext uri="{28A0092B-C50C-407E-A947-70E740481C1C}">
                <a14:useLocalDpi xmlns:a14="http://schemas.microsoft.com/office/drawing/2010/main" val="0"/>
              </a:ext>
              <a:ext uri="{96DAC541-7B7A-43D3-8B79-37D633B846F1}">
                <asvg:svgBlip xmlns:asvg="http://schemas.microsoft.com/office/drawing/2016/SVG/main" r:embed="rId349"/>
              </a:ext>
            </a:extLst>
          </a:blip>
          <a:stretch>
            <a:fillRect/>
          </a:stretch>
        </p:blipFill>
        <p:spPr>
          <a:xfrm>
            <a:off x="6785139" y="5667666"/>
            <a:ext cx="344959" cy="356854"/>
          </a:xfrm>
          <a:prstGeom prst="rect">
            <a:avLst/>
          </a:prstGeom>
        </p:spPr>
      </p:pic>
      <p:pic>
        <p:nvPicPr>
          <p:cNvPr id="745" name="Graphic 744">
            <a:extLst>
              <a:ext uri="{FF2B5EF4-FFF2-40B4-BE49-F238E27FC236}">
                <a16:creationId xmlns:a16="http://schemas.microsoft.com/office/drawing/2014/main" id="{9DCDD51B-B137-4A60-B431-AA790786FAE8}"/>
              </a:ext>
            </a:extLst>
          </p:cNvPr>
          <p:cNvPicPr>
            <a:picLocks noChangeAspect="1"/>
          </p:cNvPicPr>
          <p:nvPr/>
        </p:nvPicPr>
        <p:blipFill>
          <a:blip r:embed="rId350">
            <a:extLst>
              <a:ext uri="{28A0092B-C50C-407E-A947-70E740481C1C}">
                <a14:useLocalDpi xmlns:a14="http://schemas.microsoft.com/office/drawing/2010/main" val="0"/>
              </a:ext>
              <a:ext uri="{96DAC541-7B7A-43D3-8B79-37D633B846F1}">
                <asvg:svgBlip xmlns:asvg="http://schemas.microsoft.com/office/drawing/2016/SVG/main" r:embed="rId351"/>
              </a:ext>
            </a:extLst>
          </a:blip>
          <a:stretch>
            <a:fillRect/>
          </a:stretch>
        </p:blipFill>
        <p:spPr>
          <a:xfrm>
            <a:off x="4420334" y="5667666"/>
            <a:ext cx="350907" cy="356854"/>
          </a:xfrm>
          <a:prstGeom prst="rect">
            <a:avLst/>
          </a:prstGeom>
        </p:spPr>
      </p:pic>
      <p:pic>
        <p:nvPicPr>
          <p:cNvPr id="747" name="Graphic 746">
            <a:extLst>
              <a:ext uri="{FF2B5EF4-FFF2-40B4-BE49-F238E27FC236}">
                <a16:creationId xmlns:a16="http://schemas.microsoft.com/office/drawing/2014/main" id="{70075CE0-87F6-42E2-BBF8-65EDAD0170D3}"/>
              </a:ext>
            </a:extLst>
          </p:cNvPr>
          <p:cNvPicPr>
            <a:picLocks noChangeAspect="1"/>
          </p:cNvPicPr>
          <p:nvPr/>
        </p:nvPicPr>
        <p:blipFill>
          <a:blip r:embed="rId352">
            <a:extLst>
              <a:ext uri="{28A0092B-C50C-407E-A947-70E740481C1C}">
                <a14:useLocalDpi xmlns:a14="http://schemas.microsoft.com/office/drawing/2010/main" val="0"/>
              </a:ext>
              <a:ext uri="{96DAC541-7B7A-43D3-8B79-37D633B846F1}">
                <asvg:svgBlip xmlns:asvg="http://schemas.microsoft.com/office/drawing/2016/SVG/main" r:embed="rId353"/>
              </a:ext>
            </a:extLst>
          </a:blip>
          <a:stretch>
            <a:fillRect/>
          </a:stretch>
        </p:blipFill>
        <p:spPr>
          <a:xfrm>
            <a:off x="7569442" y="5768775"/>
            <a:ext cx="344959" cy="154637"/>
          </a:xfrm>
          <a:prstGeom prst="rect">
            <a:avLst/>
          </a:prstGeom>
        </p:spPr>
      </p:pic>
      <p:pic>
        <p:nvPicPr>
          <p:cNvPr id="749" name="Graphic 748">
            <a:extLst>
              <a:ext uri="{FF2B5EF4-FFF2-40B4-BE49-F238E27FC236}">
                <a16:creationId xmlns:a16="http://schemas.microsoft.com/office/drawing/2014/main" id="{59EA073A-DDEA-4316-AD51-00E37F0F9A7A}"/>
              </a:ext>
            </a:extLst>
          </p:cNvPr>
          <p:cNvPicPr>
            <a:picLocks noChangeAspect="1"/>
          </p:cNvPicPr>
          <p:nvPr/>
        </p:nvPicPr>
        <p:blipFill>
          <a:blip r:embed="rId354">
            <a:extLst>
              <a:ext uri="{28A0092B-C50C-407E-A947-70E740481C1C}">
                <a14:useLocalDpi xmlns:a14="http://schemas.microsoft.com/office/drawing/2010/main" val="0"/>
              </a:ext>
              <a:ext uri="{96DAC541-7B7A-43D3-8B79-37D633B846F1}">
                <asvg:svgBlip xmlns:asvg="http://schemas.microsoft.com/office/drawing/2016/SVG/main" r:embed="rId355"/>
              </a:ext>
            </a:extLst>
          </a:blip>
          <a:stretch>
            <a:fillRect/>
          </a:stretch>
        </p:blipFill>
        <p:spPr>
          <a:xfrm>
            <a:off x="8353745" y="5768775"/>
            <a:ext cx="344959" cy="154637"/>
          </a:xfrm>
          <a:prstGeom prst="rect">
            <a:avLst/>
          </a:prstGeom>
        </p:spPr>
      </p:pic>
      <p:pic>
        <p:nvPicPr>
          <p:cNvPr id="751" name="Graphic 750">
            <a:extLst>
              <a:ext uri="{FF2B5EF4-FFF2-40B4-BE49-F238E27FC236}">
                <a16:creationId xmlns:a16="http://schemas.microsoft.com/office/drawing/2014/main" id="{BFFC5E6B-FBF7-4302-8CA1-F322B65871FD}"/>
              </a:ext>
            </a:extLst>
          </p:cNvPr>
          <p:cNvPicPr>
            <a:picLocks noChangeAspect="1"/>
          </p:cNvPicPr>
          <p:nvPr/>
        </p:nvPicPr>
        <p:blipFill>
          <a:blip r:embed="rId356">
            <a:extLst>
              <a:ext uri="{28A0092B-C50C-407E-A947-70E740481C1C}">
                <a14:useLocalDpi xmlns:a14="http://schemas.microsoft.com/office/drawing/2010/main" val="0"/>
              </a:ext>
              <a:ext uri="{96DAC541-7B7A-43D3-8B79-37D633B846F1}">
                <asvg:svgBlip xmlns:asvg="http://schemas.microsoft.com/office/drawing/2016/SVG/main" r:embed="rId357"/>
              </a:ext>
            </a:extLst>
          </a:blip>
          <a:stretch>
            <a:fillRect/>
          </a:stretch>
        </p:blipFill>
        <p:spPr>
          <a:xfrm>
            <a:off x="5210585" y="5700378"/>
            <a:ext cx="350907" cy="291431"/>
          </a:xfrm>
          <a:prstGeom prst="rect">
            <a:avLst/>
          </a:prstGeom>
        </p:spPr>
      </p:pic>
      <p:pic>
        <p:nvPicPr>
          <p:cNvPr id="753" name="Graphic 752">
            <a:extLst>
              <a:ext uri="{FF2B5EF4-FFF2-40B4-BE49-F238E27FC236}">
                <a16:creationId xmlns:a16="http://schemas.microsoft.com/office/drawing/2014/main" id="{DDFE1495-FAE4-4621-AA6A-0C73BE0816E6}"/>
              </a:ext>
            </a:extLst>
          </p:cNvPr>
          <p:cNvPicPr>
            <a:picLocks noChangeAspect="1"/>
          </p:cNvPicPr>
          <p:nvPr/>
        </p:nvPicPr>
        <p:blipFill>
          <a:blip r:embed="rId358">
            <a:extLst>
              <a:ext uri="{28A0092B-C50C-407E-A947-70E740481C1C}">
                <a14:useLocalDpi xmlns:a14="http://schemas.microsoft.com/office/drawing/2010/main" val="0"/>
              </a:ext>
              <a:ext uri="{96DAC541-7B7A-43D3-8B79-37D633B846F1}">
                <asvg:svgBlip xmlns:asvg="http://schemas.microsoft.com/office/drawing/2016/SVG/main" r:embed="rId359"/>
              </a:ext>
            </a:extLst>
          </a:blip>
          <a:stretch>
            <a:fillRect/>
          </a:stretch>
        </p:blipFill>
        <p:spPr>
          <a:xfrm>
            <a:off x="3624136" y="5744985"/>
            <a:ext cx="356854" cy="202217"/>
          </a:xfrm>
          <a:prstGeom prst="rect">
            <a:avLst/>
          </a:prstGeom>
        </p:spPr>
      </p:pic>
      <p:pic>
        <p:nvPicPr>
          <p:cNvPr id="755" name="Graphic 754">
            <a:extLst>
              <a:ext uri="{FF2B5EF4-FFF2-40B4-BE49-F238E27FC236}">
                <a16:creationId xmlns:a16="http://schemas.microsoft.com/office/drawing/2014/main" id="{02B05DB8-C77E-4443-9CE8-AC473144D4BF}"/>
              </a:ext>
            </a:extLst>
          </p:cNvPr>
          <p:cNvPicPr>
            <a:picLocks noChangeAspect="1"/>
          </p:cNvPicPr>
          <p:nvPr/>
        </p:nvPicPr>
        <p:blipFill>
          <a:blip r:embed="rId360">
            <a:extLst>
              <a:ext uri="{28A0092B-C50C-407E-A947-70E740481C1C}">
                <a14:useLocalDpi xmlns:a14="http://schemas.microsoft.com/office/drawing/2010/main" val="0"/>
              </a:ext>
              <a:ext uri="{96DAC541-7B7A-43D3-8B79-37D633B846F1}">
                <asvg:svgBlip xmlns:asvg="http://schemas.microsoft.com/office/drawing/2016/SVG/main" r:embed="rId361"/>
              </a:ext>
            </a:extLst>
          </a:blip>
          <a:stretch>
            <a:fillRect/>
          </a:stretch>
        </p:blipFill>
        <p:spPr>
          <a:xfrm>
            <a:off x="1461329" y="6162780"/>
            <a:ext cx="344959" cy="344959"/>
          </a:xfrm>
          <a:prstGeom prst="rect">
            <a:avLst/>
          </a:prstGeom>
        </p:spPr>
      </p:pic>
      <p:pic>
        <p:nvPicPr>
          <p:cNvPr id="757" name="Graphic 756">
            <a:extLst>
              <a:ext uri="{FF2B5EF4-FFF2-40B4-BE49-F238E27FC236}">
                <a16:creationId xmlns:a16="http://schemas.microsoft.com/office/drawing/2014/main" id="{3342A1ED-0222-41BC-84F5-A3CC1BFCFB3A}"/>
              </a:ext>
            </a:extLst>
          </p:cNvPr>
          <p:cNvPicPr>
            <a:picLocks noChangeAspect="1"/>
          </p:cNvPicPr>
          <p:nvPr/>
        </p:nvPicPr>
        <p:blipFill>
          <a:blip r:embed="rId362">
            <a:extLst>
              <a:ext uri="{28A0092B-C50C-407E-A947-70E740481C1C}">
                <a14:useLocalDpi xmlns:a14="http://schemas.microsoft.com/office/drawing/2010/main" val="0"/>
              </a:ext>
              <a:ext uri="{96DAC541-7B7A-43D3-8B79-37D633B846F1}">
                <asvg:svgBlip xmlns:asvg="http://schemas.microsoft.com/office/drawing/2016/SVG/main" r:embed="rId363"/>
              </a:ext>
            </a:extLst>
          </a:blip>
          <a:stretch>
            <a:fillRect/>
          </a:stretch>
        </p:blipFill>
        <p:spPr>
          <a:xfrm>
            <a:off x="3267617" y="6162780"/>
            <a:ext cx="344959" cy="344959"/>
          </a:xfrm>
          <a:prstGeom prst="rect">
            <a:avLst/>
          </a:prstGeom>
        </p:spPr>
      </p:pic>
      <p:pic>
        <p:nvPicPr>
          <p:cNvPr id="759" name="Graphic 758">
            <a:extLst>
              <a:ext uri="{FF2B5EF4-FFF2-40B4-BE49-F238E27FC236}">
                <a16:creationId xmlns:a16="http://schemas.microsoft.com/office/drawing/2014/main" id="{CAA17427-4C5F-4E61-93B0-A3FF415A28C9}"/>
              </a:ext>
            </a:extLst>
          </p:cNvPr>
          <p:cNvPicPr>
            <a:picLocks noChangeAspect="1"/>
          </p:cNvPicPr>
          <p:nvPr/>
        </p:nvPicPr>
        <p:blipFill>
          <a:blip r:embed="rId364">
            <a:extLst>
              <a:ext uri="{28A0092B-C50C-407E-A947-70E740481C1C}">
                <a14:useLocalDpi xmlns:a14="http://schemas.microsoft.com/office/drawing/2010/main" val="0"/>
              </a:ext>
              <a:ext uri="{96DAC541-7B7A-43D3-8B79-37D633B846F1}">
                <asvg:svgBlip xmlns:asvg="http://schemas.microsoft.com/office/drawing/2016/SVG/main" r:embed="rId365"/>
              </a:ext>
            </a:extLst>
          </a:blip>
          <a:stretch>
            <a:fillRect/>
          </a:stretch>
        </p:blipFill>
        <p:spPr>
          <a:xfrm>
            <a:off x="5073905" y="6162780"/>
            <a:ext cx="344959" cy="344959"/>
          </a:xfrm>
          <a:prstGeom prst="rect">
            <a:avLst/>
          </a:prstGeom>
        </p:spPr>
      </p:pic>
      <p:pic>
        <p:nvPicPr>
          <p:cNvPr id="761" name="Graphic 760">
            <a:extLst>
              <a:ext uri="{FF2B5EF4-FFF2-40B4-BE49-F238E27FC236}">
                <a16:creationId xmlns:a16="http://schemas.microsoft.com/office/drawing/2014/main" id="{3B234DB2-61BD-4423-81B5-E7301E3B1536}"/>
              </a:ext>
            </a:extLst>
          </p:cNvPr>
          <p:cNvPicPr>
            <a:picLocks noChangeAspect="1"/>
          </p:cNvPicPr>
          <p:nvPr/>
        </p:nvPicPr>
        <p:blipFill>
          <a:blip r:embed="rId366">
            <a:extLst>
              <a:ext uri="{28A0092B-C50C-407E-A947-70E740481C1C}">
                <a14:useLocalDpi xmlns:a14="http://schemas.microsoft.com/office/drawing/2010/main" val="0"/>
              </a:ext>
              <a:ext uri="{96DAC541-7B7A-43D3-8B79-37D633B846F1}">
                <asvg:svgBlip xmlns:asvg="http://schemas.microsoft.com/office/drawing/2016/SVG/main" r:embed="rId367"/>
              </a:ext>
            </a:extLst>
          </a:blip>
          <a:stretch>
            <a:fillRect/>
          </a:stretch>
        </p:blipFill>
        <p:spPr>
          <a:xfrm>
            <a:off x="6880193" y="6174675"/>
            <a:ext cx="321169" cy="321169"/>
          </a:xfrm>
          <a:prstGeom prst="rect">
            <a:avLst/>
          </a:prstGeom>
        </p:spPr>
      </p:pic>
      <p:pic>
        <p:nvPicPr>
          <p:cNvPr id="763" name="Graphic 762">
            <a:extLst>
              <a:ext uri="{FF2B5EF4-FFF2-40B4-BE49-F238E27FC236}">
                <a16:creationId xmlns:a16="http://schemas.microsoft.com/office/drawing/2014/main" id="{BDF49BFD-E16B-44B4-81E9-CA93EEA993B4}"/>
              </a:ext>
            </a:extLst>
          </p:cNvPr>
          <p:cNvPicPr>
            <a:picLocks noChangeAspect="1"/>
          </p:cNvPicPr>
          <p:nvPr/>
        </p:nvPicPr>
        <p:blipFill>
          <a:blip r:embed="rId368">
            <a:extLst>
              <a:ext uri="{28A0092B-C50C-407E-A947-70E740481C1C}">
                <a14:useLocalDpi xmlns:a14="http://schemas.microsoft.com/office/drawing/2010/main" val="0"/>
              </a:ext>
              <a:ext uri="{96DAC541-7B7A-43D3-8B79-37D633B846F1}">
                <asvg:svgBlip xmlns:asvg="http://schemas.microsoft.com/office/drawing/2016/SVG/main" r:embed="rId369"/>
              </a:ext>
            </a:extLst>
          </a:blip>
          <a:stretch>
            <a:fillRect/>
          </a:stretch>
        </p:blipFill>
        <p:spPr>
          <a:xfrm>
            <a:off x="8662691" y="6177649"/>
            <a:ext cx="303326" cy="315221"/>
          </a:xfrm>
          <a:prstGeom prst="rect">
            <a:avLst/>
          </a:prstGeom>
        </p:spPr>
      </p:pic>
      <p:pic>
        <p:nvPicPr>
          <p:cNvPr id="765" name="Graphic 764">
            <a:extLst>
              <a:ext uri="{FF2B5EF4-FFF2-40B4-BE49-F238E27FC236}">
                <a16:creationId xmlns:a16="http://schemas.microsoft.com/office/drawing/2014/main" id="{D5C14F04-4B72-41BB-B5BF-F5D9ECE9B312}"/>
              </a:ext>
            </a:extLst>
          </p:cNvPr>
          <p:cNvPicPr>
            <a:picLocks noChangeAspect="1"/>
          </p:cNvPicPr>
          <p:nvPr/>
        </p:nvPicPr>
        <p:blipFill>
          <a:blip r:embed="rId370">
            <a:extLst>
              <a:ext uri="{28A0092B-C50C-407E-A947-70E740481C1C}">
                <a14:useLocalDpi xmlns:a14="http://schemas.microsoft.com/office/drawing/2010/main" val="0"/>
              </a:ext>
              <a:ext uri="{96DAC541-7B7A-43D3-8B79-37D633B846F1}">
                <asvg:svgBlip xmlns:asvg="http://schemas.microsoft.com/office/drawing/2016/SVG/main" r:embed="rId371"/>
              </a:ext>
            </a:extLst>
          </a:blip>
          <a:stretch>
            <a:fillRect/>
          </a:stretch>
        </p:blipFill>
        <p:spPr>
          <a:xfrm>
            <a:off x="10427346" y="6177649"/>
            <a:ext cx="303326" cy="315221"/>
          </a:xfrm>
          <a:prstGeom prst="rect">
            <a:avLst/>
          </a:prstGeom>
        </p:spPr>
      </p:pic>
      <p:pic>
        <p:nvPicPr>
          <p:cNvPr id="767" name="Graphic 766">
            <a:extLst>
              <a:ext uri="{FF2B5EF4-FFF2-40B4-BE49-F238E27FC236}">
                <a16:creationId xmlns:a16="http://schemas.microsoft.com/office/drawing/2014/main" id="{4855F230-57AA-4C07-86B7-AB4655DFF9BB}"/>
              </a:ext>
            </a:extLst>
          </p:cNvPr>
          <p:cNvPicPr>
            <a:picLocks noChangeAspect="1"/>
          </p:cNvPicPr>
          <p:nvPr/>
        </p:nvPicPr>
        <p:blipFill>
          <a:blip r:embed="rId372">
            <a:extLst>
              <a:ext uri="{28A0092B-C50C-407E-A947-70E740481C1C}">
                <a14:useLocalDpi xmlns:a14="http://schemas.microsoft.com/office/drawing/2010/main" val="0"/>
              </a:ext>
              <a:ext uri="{96DAC541-7B7A-43D3-8B79-37D633B846F1}">
                <asvg:svgBlip xmlns:asvg="http://schemas.microsoft.com/office/drawing/2016/SVG/main" r:embed="rId373"/>
              </a:ext>
            </a:extLst>
          </a:blip>
          <a:stretch>
            <a:fillRect/>
          </a:stretch>
        </p:blipFill>
        <p:spPr>
          <a:xfrm>
            <a:off x="506626" y="856845"/>
            <a:ext cx="303326" cy="315221"/>
          </a:xfrm>
          <a:prstGeom prst="rect">
            <a:avLst/>
          </a:prstGeom>
        </p:spPr>
      </p:pic>
    </p:spTree>
    <p:extLst>
      <p:ext uri="{BB962C8B-B14F-4D97-AF65-F5344CB8AC3E}">
        <p14:creationId xmlns:p14="http://schemas.microsoft.com/office/powerpoint/2010/main" val="38048876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7AFF109B-C897-4BC8-AC7E-77CE4D2308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80975" y="1239373"/>
            <a:ext cx="609600" cy="609600"/>
          </a:xfrm>
          <a:prstGeom prst="rect">
            <a:avLst/>
          </a:prstGeom>
        </p:spPr>
      </p:pic>
      <p:pic>
        <p:nvPicPr>
          <p:cNvPr id="5" name="Graphic 4">
            <a:extLst>
              <a:ext uri="{FF2B5EF4-FFF2-40B4-BE49-F238E27FC236}">
                <a16:creationId xmlns:a16="http://schemas.microsoft.com/office/drawing/2014/main" id="{6FAFCA9D-3C26-4AA2-ABD0-65B9CD9D2CC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71550" y="1239373"/>
            <a:ext cx="609600" cy="609600"/>
          </a:xfrm>
          <a:prstGeom prst="rect">
            <a:avLst/>
          </a:prstGeom>
        </p:spPr>
      </p:pic>
      <p:pic>
        <p:nvPicPr>
          <p:cNvPr id="7" name="Graphic 6">
            <a:extLst>
              <a:ext uri="{FF2B5EF4-FFF2-40B4-BE49-F238E27FC236}">
                <a16:creationId xmlns:a16="http://schemas.microsoft.com/office/drawing/2014/main" id="{9DD1BD84-AE53-4884-979F-9A7B0E2A3B9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2125" y="1220323"/>
            <a:ext cx="647700" cy="647700"/>
          </a:xfrm>
          <a:prstGeom prst="rect">
            <a:avLst/>
          </a:prstGeom>
        </p:spPr>
      </p:pic>
      <p:pic>
        <p:nvPicPr>
          <p:cNvPr id="9" name="Graphic 8">
            <a:extLst>
              <a:ext uri="{FF2B5EF4-FFF2-40B4-BE49-F238E27FC236}">
                <a16:creationId xmlns:a16="http://schemas.microsoft.com/office/drawing/2014/main" id="{98BA8E3C-5517-4F04-BB41-912A40E18F6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90800" y="1220323"/>
            <a:ext cx="647700" cy="647700"/>
          </a:xfrm>
          <a:prstGeom prst="rect">
            <a:avLst/>
          </a:prstGeom>
        </p:spPr>
      </p:pic>
      <p:pic>
        <p:nvPicPr>
          <p:cNvPr id="11" name="Graphic 10">
            <a:extLst>
              <a:ext uri="{FF2B5EF4-FFF2-40B4-BE49-F238E27FC236}">
                <a16:creationId xmlns:a16="http://schemas.microsoft.com/office/drawing/2014/main" id="{2CB4CE85-AC73-426B-9C0A-5E1F4792E8DC}"/>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19475" y="1239373"/>
            <a:ext cx="609600" cy="609600"/>
          </a:xfrm>
          <a:prstGeom prst="rect">
            <a:avLst/>
          </a:prstGeom>
        </p:spPr>
      </p:pic>
      <p:pic>
        <p:nvPicPr>
          <p:cNvPr id="13" name="Graphic 12">
            <a:extLst>
              <a:ext uri="{FF2B5EF4-FFF2-40B4-BE49-F238E27FC236}">
                <a16:creationId xmlns:a16="http://schemas.microsoft.com/office/drawing/2014/main" id="{D274F5B0-1A56-4C19-A3DA-70633D9E391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10050" y="1239373"/>
            <a:ext cx="609600" cy="609600"/>
          </a:xfrm>
          <a:prstGeom prst="rect">
            <a:avLst/>
          </a:prstGeom>
        </p:spPr>
      </p:pic>
      <p:pic>
        <p:nvPicPr>
          <p:cNvPr id="15" name="Graphic 14">
            <a:extLst>
              <a:ext uri="{FF2B5EF4-FFF2-40B4-BE49-F238E27FC236}">
                <a16:creationId xmlns:a16="http://schemas.microsoft.com/office/drawing/2014/main" id="{5EE655C7-4DE5-4FE5-99B7-A81FD78AEA9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00625" y="1220323"/>
            <a:ext cx="647700" cy="647700"/>
          </a:xfrm>
          <a:prstGeom prst="rect">
            <a:avLst/>
          </a:prstGeom>
        </p:spPr>
      </p:pic>
      <p:pic>
        <p:nvPicPr>
          <p:cNvPr id="17" name="Graphic 16">
            <a:extLst>
              <a:ext uri="{FF2B5EF4-FFF2-40B4-BE49-F238E27FC236}">
                <a16:creationId xmlns:a16="http://schemas.microsoft.com/office/drawing/2014/main" id="{724FAA8E-BE27-493C-A27D-7FF90016B31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29300" y="1220323"/>
            <a:ext cx="647700" cy="647700"/>
          </a:xfrm>
          <a:prstGeom prst="rect">
            <a:avLst/>
          </a:prstGeom>
        </p:spPr>
      </p:pic>
      <p:pic>
        <p:nvPicPr>
          <p:cNvPr id="19" name="Graphic 18">
            <a:extLst>
              <a:ext uri="{FF2B5EF4-FFF2-40B4-BE49-F238E27FC236}">
                <a16:creationId xmlns:a16="http://schemas.microsoft.com/office/drawing/2014/main" id="{5ADE2174-02F6-4848-A948-1A3EE5E5A3A9}"/>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57975" y="1239373"/>
            <a:ext cx="609600" cy="609600"/>
          </a:xfrm>
          <a:prstGeom prst="rect">
            <a:avLst/>
          </a:prstGeom>
        </p:spPr>
      </p:pic>
      <p:pic>
        <p:nvPicPr>
          <p:cNvPr id="21" name="Graphic 20">
            <a:extLst>
              <a:ext uri="{FF2B5EF4-FFF2-40B4-BE49-F238E27FC236}">
                <a16:creationId xmlns:a16="http://schemas.microsoft.com/office/drawing/2014/main" id="{15E7B8CE-C067-4952-A623-EED34689009E}"/>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48550" y="1239373"/>
            <a:ext cx="609600" cy="609600"/>
          </a:xfrm>
          <a:prstGeom prst="rect">
            <a:avLst/>
          </a:prstGeom>
        </p:spPr>
      </p:pic>
      <p:pic>
        <p:nvPicPr>
          <p:cNvPr id="23" name="Graphic 22">
            <a:extLst>
              <a:ext uri="{FF2B5EF4-FFF2-40B4-BE49-F238E27FC236}">
                <a16:creationId xmlns:a16="http://schemas.microsoft.com/office/drawing/2014/main" id="{4238F075-E2C8-40AE-A0A1-CEBC298B7DC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39125" y="1239373"/>
            <a:ext cx="609600" cy="609600"/>
          </a:xfrm>
          <a:prstGeom prst="rect">
            <a:avLst/>
          </a:prstGeom>
        </p:spPr>
      </p:pic>
      <p:pic>
        <p:nvPicPr>
          <p:cNvPr id="25" name="Graphic 24">
            <a:extLst>
              <a:ext uri="{FF2B5EF4-FFF2-40B4-BE49-F238E27FC236}">
                <a16:creationId xmlns:a16="http://schemas.microsoft.com/office/drawing/2014/main" id="{41EE976A-9924-499B-8F20-91BC53D87A7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29700" y="1239373"/>
            <a:ext cx="609600" cy="609600"/>
          </a:xfrm>
          <a:prstGeom prst="rect">
            <a:avLst/>
          </a:prstGeom>
        </p:spPr>
      </p:pic>
      <p:pic>
        <p:nvPicPr>
          <p:cNvPr id="27" name="Graphic 26">
            <a:extLst>
              <a:ext uri="{FF2B5EF4-FFF2-40B4-BE49-F238E27FC236}">
                <a16:creationId xmlns:a16="http://schemas.microsoft.com/office/drawing/2014/main" id="{71F11601-4D1A-424E-B59D-C7EC907D3EE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20275" y="1239373"/>
            <a:ext cx="609600" cy="609600"/>
          </a:xfrm>
          <a:prstGeom prst="rect">
            <a:avLst/>
          </a:prstGeom>
        </p:spPr>
      </p:pic>
      <p:pic>
        <p:nvPicPr>
          <p:cNvPr id="29" name="Graphic 28">
            <a:extLst>
              <a:ext uri="{FF2B5EF4-FFF2-40B4-BE49-F238E27FC236}">
                <a16:creationId xmlns:a16="http://schemas.microsoft.com/office/drawing/2014/main" id="{82190444-D885-4DCE-8D34-6CB05F3AFB1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10850" y="1239373"/>
            <a:ext cx="609600" cy="609600"/>
          </a:xfrm>
          <a:prstGeom prst="rect">
            <a:avLst/>
          </a:prstGeom>
        </p:spPr>
      </p:pic>
      <p:pic>
        <p:nvPicPr>
          <p:cNvPr id="31" name="Graphic 30">
            <a:extLst>
              <a:ext uri="{FF2B5EF4-FFF2-40B4-BE49-F238E27FC236}">
                <a16:creationId xmlns:a16="http://schemas.microsoft.com/office/drawing/2014/main" id="{052600B5-A08E-454B-8612-4A47F0B4051C}"/>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01425" y="1239373"/>
            <a:ext cx="609600" cy="609600"/>
          </a:xfrm>
          <a:prstGeom prst="rect">
            <a:avLst/>
          </a:prstGeom>
        </p:spPr>
      </p:pic>
      <p:pic>
        <p:nvPicPr>
          <p:cNvPr id="33" name="Graphic 32">
            <a:extLst>
              <a:ext uri="{FF2B5EF4-FFF2-40B4-BE49-F238E27FC236}">
                <a16:creationId xmlns:a16="http://schemas.microsoft.com/office/drawing/2014/main" id="{D4BD0A91-E903-4419-97CF-40D0E7F45B18}"/>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0363200" y="4991378"/>
            <a:ext cx="609600" cy="609600"/>
          </a:xfrm>
          <a:prstGeom prst="rect">
            <a:avLst/>
          </a:prstGeom>
        </p:spPr>
      </p:pic>
      <p:pic>
        <p:nvPicPr>
          <p:cNvPr id="35" name="Graphic 34">
            <a:extLst>
              <a:ext uri="{FF2B5EF4-FFF2-40B4-BE49-F238E27FC236}">
                <a16:creationId xmlns:a16="http://schemas.microsoft.com/office/drawing/2014/main" id="{6B7042F3-544A-4F57-9B28-80E4B388E437}"/>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80975" y="1985964"/>
            <a:ext cx="609600" cy="609600"/>
          </a:xfrm>
          <a:prstGeom prst="rect">
            <a:avLst/>
          </a:prstGeom>
        </p:spPr>
      </p:pic>
      <p:pic>
        <p:nvPicPr>
          <p:cNvPr id="37" name="Graphic 36">
            <a:extLst>
              <a:ext uri="{FF2B5EF4-FFF2-40B4-BE49-F238E27FC236}">
                <a16:creationId xmlns:a16="http://schemas.microsoft.com/office/drawing/2014/main" id="{BAC97393-869D-465B-8297-35AC04A7B95D}"/>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971550" y="1985964"/>
            <a:ext cx="609600" cy="609600"/>
          </a:xfrm>
          <a:prstGeom prst="rect">
            <a:avLst/>
          </a:prstGeom>
        </p:spPr>
      </p:pic>
      <p:pic>
        <p:nvPicPr>
          <p:cNvPr id="39" name="Graphic 38">
            <a:extLst>
              <a:ext uri="{FF2B5EF4-FFF2-40B4-BE49-F238E27FC236}">
                <a16:creationId xmlns:a16="http://schemas.microsoft.com/office/drawing/2014/main" id="{CD6EACE7-0A21-47BF-AAE6-DC775F56256E}"/>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1762125" y="1985964"/>
            <a:ext cx="609600" cy="609600"/>
          </a:xfrm>
          <a:prstGeom prst="rect">
            <a:avLst/>
          </a:prstGeom>
        </p:spPr>
      </p:pic>
      <p:pic>
        <p:nvPicPr>
          <p:cNvPr id="41" name="Graphic 40">
            <a:extLst>
              <a:ext uri="{FF2B5EF4-FFF2-40B4-BE49-F238E27FC236}">
                <a16:creationId xmlns:a16="http://schemas.microsoft.com/office/drawing/2014/main" id="{7CB108D3-BB31-4DC5-9187-83D429563B2A}"/>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552700" y="1985964"/>
            <a:ext cx="609600" cy="609600"/>
          </a:xfrm>
          <a:prstGeom prst="rect">
            <a:avLst/>
          </a:prstGeom>
        </p:spPr>
      </p:pic>
      <p:pic>
        <p:nvPicPr>
          <p:cNvPr id="43" name="Graphic 42">
            <a:extLst>
              <a:ext uri="{FF2B5EF4-FFF2-40B4-BE49-F238E27FC236}">
                <a16:creationId xmlns:a16="http://schemas.microsoft.com/office/drawing/2014/main" id="{660410A9-89E1-4EEF-A22E-3084237521DE}"/>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343275" y="1985964"/>
            <a:ext cx="609600" cy="609600"/>
          </a:xfrm>
          <a:prstGeom prst="rect">
            <a:avLst/>
          </a:prstGeom>
        </p:spPr>
      </p:pic>
      <p:pic>
        <p:nvPicPr>
          <p:cNvPr id="45" name="Graphic 44">
            <a:extLst>
              <a:ext uri="{FF2B5EF4-FFF2-40B4-BE49-F238E27FC236}">
                <a16:creationId xmlns:a16="http://schemas.microsoft.com/office/drawing/2014/main" id="{79EDB084-5E85-4BAB-B5C1-21431F9BC61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133850" y="1985964"/>
            <a:ext cx="609600" cy="609600"/>
          </a:xfrm>
          <a:prstGeom prst="rect">
            <a:avLst/>
          </a:prstGeom>
        </p:spPr>
      </p:pic>
      <p:pic>
        <p:nvPicPr>
          <p:cNvPr id="47" name="Graphic 46">
            <a:extLst>
              <a:ext uri="{FF2B5EF4-FFF2-40B4-BE49-F238E27FC236}">
                <a16:creationId xmlns:a16="http://schemas.microsoft.com/office/drawing/2014/main" id="{41B8E645-E4A6-493C-9C8B-18827FDFA73F}"/>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4924425" y="1985964"/>
            <a:ext cx="609600" cy="609600"/>
          </a:xfrm>
          <a:prstGeom prst="rect">
            <a:avLst/>
          </a:prstGeom>
        </p:spPr>
      </p:pic>
      <p:pic>
        <p:nvPicPr>
          <p:cNvPr id="49" name="Graphic 48">
            <a:extLst>
              <a:ext uri="{FF2B5EF4-FFF2-40B4-BE49-F238E27FC236}">
                <a16:creationId xmlns:a16="http://schemas.microsoft.com/office/drawing/2014/main" id="{0F3C2190-6011-46EC-962F-647047EEF8E7}"/>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5715000" y="1985964"/>
            <a:ext cx="609600" cy="609600"/>
          </a:xfrm>
          <a:prstGeom prst="rect">
            <a:avLst/>
          </a:prstGeom>
        </p:spPr>
      </p:pic>
      <p:pic>
        <p:nvPicPr>
          <p:cNvPr id="51" name="Graphic 50">
            <a:extLst>
              <a:ext uri="{FF2B5EF4-FFF2-40B4-BE49-F238E27FC236}">
                <a16:creationId xmlns:a16="http://schemas.microsoft.com/office/drawing/2014/main" id="{6BA46D4F-B6B3-4D1E-9261-0944B856B95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6505575" y="1966914"/>
            <a:ext cx="628650" cy="647700"/>
          </a:xfrm>
          <a:prstGeom prst="rect">
            <a:avLst/>
          </a:prstGeom>
        </p:spPr>
      </p:pic>
      <p:pic>
        <p:nvPicPr>
          <p:cNvPr id="53" name="Graphic 52">
            <a:extLst>
              <a:ext uri="{FF2B5EF4-FFF2-40B4-BE49-F238E27FC236}">
                <a16:creationId xmlns:a16="http://schemas.microsoft.com/office/drawing/2014/main" id="{103A4C86-0F64-45B7-99F2-0BDE85E0390E}"/>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315200" y="1966914"/>
            <a:ext cx="609600" cy="647700"/>
          </a:xfrm>
          <a:prstGeom prst="rect">
            <a:avLst/>
          </a:prstGeom>
        </p:spPr>
      </p:pic>
      <p:pic>
        <p:nvPicPr>
          <p:cNvPr id="55" name="Graphic 54">
            <a:extLst>
              <a:ext uri="{FF2B5EF4-FFF2-40B4-BE49-F238E27FC236}">
                <a16:creationId xmlns:a16="http://schemas.microsoft.com/office/drawing/2014/main" id="{8DFA6F9E-D260-4465-A2C0-8DDC00EC1222}"/>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105775" y="1966914"/>
            <a:ext cx="628650" cy="647700"/>
          </a:xfrm>
          <a:prstGeom prst="rect">
            <a:avLst/>
          </a:prstGeom>
        </p:spPr>
      </p:pic>
      <p:pic>
        <p:nvPicPr>
          <p:cNvPr id="57" name="Graphic 56">
            <a:extLst>
              <a:ext uri="{FF2B5EF4-FFF2-40B4-BE49-F238E27FC236}">
                <a16:creationId xmlns:a16="http://schemas.microsoft.com/office/drawing/2014/main" id="{6E227D1B-ABAC-410F-B99A-657601D28FA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8915400" y="1966914"/>
            <a:ext cx="647700" cy="647700"/>
          </a:xfrm>
          <a:prstGeom prst="rect">
            <a:avLst/>
          </a:prstGeom>
        </p:spPr>
      </p:pic>
      <p:pic>
        <p:nvPicPr>
          <p:cNvPr id="59" name="Graphic 58">
            <a:extLst>
              <a:ext uri="{FF2B5EF4-FFF2-40B4-BE49-F238E27FC236}">
                <a16:creationId xmlns:a16="http://schemas.microsoft.com/office/drawing/2014/main" id="{40D604E6-AEC3-47F8-A0F3-8E64CF3041F6}"/>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9744075" y="1966914"/>
            <a:ext cx="647700" cy="647700"/>
          </a:xfrm>
          <a:prstGeom prst="rect">
            <a:avLst/>
          </a:prstGeom>
        </p:spPr>
      </p:pic>
      <p:pic>
        <p:nvPicPr>
          <p:cNvPr id="61" name="Graphic 60">
            <a:extLst>
              <a:ext uri="{FF2B5EF4-FFF2-40B4-BE49-F238E27FC236}">
                <a16:creationId xmlns:a16="http://schemas.microsoft.com/office/drawing/2014/main" id="{02D8869C-88B1-4CDC-900A-DD9E3484FFD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0572750" y="1966914"/>
            <a:ext cx="628650" cy="647700"/>
          </a:xfrm>
          <a:prstGeom prst="rect">
            <a:avLst/>
          </a:prstGeom>
        </p:spPr>
      </p:pic>
      <p:pic>
        <p:nvPicPr>
          <p:cNvPr id="63" name="Graphic 62">
            <a:extLst>
              <a:ext uri="{FF2B5EF4-FFF2-40B4-BE49-F238E27FC236}">
                <a16:creationId xmlns:a16="http://schemas.microsoft.com/office/drawing/2014/main" id="{71D4FEDC-BD90-4BC6-A434-A2E5D57FDE42}"/>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1382375" y="1966914"/>
            <a:ext cx="628650" cy="647700"/>
          </a:xfrm>
          <a:prstGeom prst="rect">
            <a:avLst/>
          </a:prstGeom>
        </p:spPr>
      </p:pic>
      <p:pic>
        <p:nvPicPr>
          <p:cNvPr id="65" name="Graphic 64">
            <a:extLst>
              <a:ext uri="{FF2B5EF4-FFF2-40B4-BE49-F238E27FC236}">
                <a16:creationId xmlns:a16="http://schemas.microsoft.com/office/drawing/2014/main" id="{A3D49101-686E-4D59-A6AE-CAA603549617}"/>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277600" y="4991378"/>
            <a:ext cx="609600" cy="609600"/>
          </a:xfrm>
          <a:prstGeom prst="rect">
            <a:avLst/>
          </a:prstGeom>
        </p:spPr>
      </p:pic>
      <p:pic>
        <p:nvPicPr>
          <p:cNvPr id="67" name="Graphic 66">
            <a:extLst>
              <a:ext uri="{FF2B5EF4-FFF2-40B4-BE49-F238E27FC236}">
                <a16:creationId xmlns:a16="http://schemas.microsoft.com/office/drawing/2014/main" id="{B4B2231E-3A30-4B89-90BF-795C7DE46F2B}"/>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90500" y="2751605"/>
            <a:ext cx="609600" cy="609600"/>
          </a:xfrm>
          <a:prstGeom prst="rect">
            <a:avLst/>
          </a:prstGeom>
        </p:spPr>
      </p:pic>
      <p:pic>
        <p:nvPicPr>
          <p:cNvPr id="69" name="Graphic 68">
            <a:extLst>
              <a:ext uri="{FF2B5EF4-FFF2-40B4-BE49-F238E27FC236}">
                <a16:creationId xmlns:a16="http://schemas.microsoft.com/office/drawing/2014/main" id="{43CCB383-2B3E-43BA-997E-300343785406}"/>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990600" y="2751605"/>
            <a:ext cx="609600" cy="609600"/>
          </a:xfrm>
          <a:prstGeom prst="rect">
            <a:avLst/>
          </a:prstGeom>
        </p:spPr>
      </p:pic>
      <p:pic>
        <p:nvPicPr>
          <p:cNvPr id="71" name="Graphic 70">
            <a:extLst>
              <a:ext uri="{FF2B5EF4-FFF2-40B4-BE49-F238E27FC236}">
                <a16:creationId xmlns:a16="http://schemas.microsoft.com/office/drawing/2014/main" id="{CAF9CD9C-CC38-489B-AB81-30474D54B464}"/>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1790700" y="2751605"/>
            <a:ext cx="609600" cy="609600"/>
          </a:xfrm>
          <a:prstGeom prst="rect">
            <a:avLst/>
          </a:prstGeom>
        </p:spPr>
      </p:pic>
      <p:pic>
        <p:nvPicPr>
          <p:cNvPr id="73" name="Graphic 72">
            <a:extLst>
              <a:ext uri="{FF2B5EF4-FFF2-40B4-BE49-F238E27FC236}">
                <a16:creationId xmlns:a16="http://schemas.microsoft.com/office/drawing/2014/main" id="{EBFA6157-736C-4102-992A-A52B80970ADF}"/>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2590800" y="2751605"/>
            <a:ext cx="609600" cy="609600"/>
          </a:xfrm>
          <a:prstGeom prst="rect">
            <a:avLst/>
          </a:prstGeom>
        </p:spPr>
      </p:pic>
      <p:pic>
        <p:nvPicPr>
          <p:cNvPr id="75" name="Graphic 74">
            <a:extLst>
              <a:ext uri="{FF2B5EF4-FFF2-40B4-BE49-F238E27FC236}">
                <a16:creationId xmlns:a16="http://schemas.microsoft.com/office/drawing/2014/main" id="{F260CE97-85F4-4B87-AD7F-3B59D8935A8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3390900" y="2751605"/>
            <a:ext cx="609600" cy="609600"/>
          </a:xfrm>
          <a:prstGeom prst="rect">
            <a:avLst/>
          </a:prstGeom>
        </p:spPr>
      </p:pic>
      <p:pic>
        <p:nvPicPr>
          <p:cNvPr id="77" name="Graphic 76">
            <a:extLst>
              <a:ext uri="{FF2B5EF4-FFF2-40B4-BE49-F238E27FC236}">
                <a16:creationId xmlns:a16="http://schemas.microsoft.com/office/drawing/2014/main" id="{A96438E5-1DE7-448A-B5ED-AFC41331359B}"/>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4191000" y="2751605"/>
            <a:ext cx="609600" cy="609600"/>
          </a:xfrm>
          <a:prstGeom prst="rect">
            <a:avLst/>
          </a:prstGeom>
        </p:spPr>
      </p:pic>
      <p:pic>
        <p:nvPicPr>
          <p:cNvPr id="79" name="Graphic 78">
            <a:extLst>
              <a:ext uri="{FF2B5EF4-FFF2-40B4-BE49-F238E27FC236}">
                <a16:creationId xmlns:a16="http://schemas.microsoft.com/office/drawing/2014/main" id="{FD0C559D-E0AE-47FA-A39A-FEAAF705194C}"/>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4991100" y="2751605"/>
            <a:ext cx="609600" cy="609600"/>
          </a:xfrm>
          <a:prstGeom prst="rect">
            <a:avLst/>
          </a:prstGeom>
        </p:spPr>
      </p:pic>
      <p:pic>
        <p:nvPicPr>
          <p:cNvPr id="81" name="Graphic 80">
            <a:extLst>
              <a:ext uri="{FF2B5EF4-FFF2-40B4-BE49-F238E27FC236}">
                <a16:creationId xmlns:a16="http://schemas.microsoft.com/office/drawing/2014/main" id="{E2BE5AAF-FB4D-4353-B395-EF8427BD9273}"/>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5791200" y="2751605"/>
            <a:ext cx="609600" cy="609600"/>
          </a:xfrm>
          <a:prstGeom prst="rect">
            <a:avLst/>
          </a:prstGeom>
        </p:spPr>
      </p:pic>
      <p:pic>
        <p:nvPicPr>
          <p:cNvPr id="83" name="Graphic 82">
            <a:extLst>
              <a:ext uri="{FF2B5EF4-FFF2-40B4-BE49-F238E27FC236}">
                <a16:creationId xmlns:a16="http://schemas.microsoft.com/office/drawing/2014/main" id="{6DC57F4F-71C0-44F8-8C69-2D337EAB7F36}"/>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6591300" y="2751605"/>
            <a:ext cx="609600" cy="609600"/>
          </a:xfrm>
          <a:prstGeom prst="rect">
            <a:avLst/>
          </a:prstGeom>
        </p:spPr>
      </p:pic>
      <p:pic>
        <p:nvPicPr>
          <p:cNvPr id="85" name="Graphic 84">
            <a:extLst>
              <a:ext uri="{FF2B5EF4-FFF2-40B4-BE49-F238E27FC236}">
                <a16:creationId xmlns:a16="http://schemas.microsoft.com/office/drawing/2014/main" id="{C48256DB-67D5-43F1-883E-1669E07B6BF2}"/>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7391400" y="2751605"/>
            <a:ext cx="609600" cy="609600"/>
          </a:xfrm>
          <a:prstGeom prst="rect">
            <a:avLst/>
          </a:prstGeom>
        </p:spPr>
      </p:pic>
      <p:pic>
        <p:nvPicPr>
          <p:cNvPr id="87" name="Graphic 86">
            <a:extLst>
              <a:ext uri="{FF2B5EF4-FFF2-40B4-BE49-F238E27FC236}">
                <a16:creationId xmlns:a16="http://schemas.microsoft.com/office/drawing/2014/main" id="{7E75C023-196D-4EA6-8D89-DC855BCCB07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8191500" y="2751605"/>
            <a:ext cx="609600" cy="609600"/>
          </a:xfrm>
          <a:prstGeom prst="rect">
            <a:avLst/>
          </a:prstGeom>
        </p:spPr>
      </p:pic>
      <p:pic>
        <p:nvPicPr>
          <p:cNvPr id="89" name="Graphic 88">
            <a:extLst>
              <a:ext uri="{FF2B5EF4-FFF2-40B4-BE49-F238E27FC236}">
                <a16:creationId xmlns:a16="http://schemas.microsoft.com/office/drawing/2014/main" id="{3EBD25D3-951D-4429-A908-FB4E0AD2820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8991600" y="2751605"/>
            <a:ext cx="609600" cy="609600"/>
          </a:xfrm>
          <a:prstGeom prst="rect">
            <a:avLst/>
          </a:prstGeom>
        </p:spPr>
      </p:pic>
      <p:pic>
        <p:nvPicPr>
          <p:cNvPr id="91" name="Graphic 90">
            <a:extLst>
              <a:ext uri="{FF2B5EF4-FFF2-40B4-BE49-F238E27FC236}">
                <a16:creationId xmlns:a16="http://schemas.microsoft.com/office/drawing/2014/main" id="{14058A08-0A88-4716-B4B9-B6D0670B9847}"/>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9791700" y="2751605"/>
            <a:ext cx="609600" cy="609600"/>
          </a:xfrm>
          <a:prstGeom prst="rect">
            <a:avLst/>
          </a:prstGeom>
        </p:spPr>
      </p:pic>
      <p:pic>
        <p:nvPicPr>
          <p:cNvPr id="93" name="Graphic 92">
            <a:extLst>
              <a:ext uri="{FF2B5EF4-FFF2-40B4-BE49-F238E27FC236}">
                <a16:creationId xmlns:a16="http://schemas.microsoft.com/office/drawing/2014/main" id="{9BD386A5-44A8-406F-8E60-569C8F5BBB6A}"/>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0591800" y="2751605"/>
            <a:ext cx="609600" cy="609600"/>
          </a:xfrm>
          <a:prstGeom prst="rect">
            <a:avLst/>
          </a:prstGeom>
        </p:spPr>
      </p:pic>
      <p:pic>
        <p:nvPicPr>
          <p:cNvPr id="95" name="Graphic 94">
            <a:extLst>
              <a:ext uri="{FF2B5EF4-FFF2-40B4-BE49-F238E27FC236}">
                <a16:creationId xmlns:a16="http://schemas.microsoft.com/office/drawing/2014/main" id="{239AD7D9-DEC6-44CA-9DB8-6F7DD07AE522}"/>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391900" y="2751605"/>
            <a:ext cx="609600" cy="609600"/>
          </a:xfrm>
          <a:prstGeom prst="rect">
            <a:avLst/>
          </a:prstGeom>
        </p:spPr>
      </p:pic>
      <p:pic>
        <p:nvPicPr>
          <p:cNvPr id="97" name="Graphic 96">
            <a:extLst>
              <a:ext uri="{FF2B5EF4-FFF2-40B4-BE49-F238E27FC236}">
                <a16:creationId xmlns:a16="http://schemas.microsoft.com/office/drawing/2014/main" id="{79A87247-C383-47AF-8626-A12C0DF7558B}"/>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7620000" y="4991378"/>
            <a:ext cx="609600" cy="609600"/>
          </a:xfrm>
          <a:prstGeom prst="rect">
            <a:avLst/>
          </a:prstGeom>
        </p:spPr>
      </p:pic>
      <p:pic>
        <p:nvPicPr>
          <p:cNvPr id="99" name="Graphic 98">
            <a:extLst>
              <a:ext uri="{FF2B5EF4-FFF2-40B4-BE49-F238E27FC236}">
                <a16:creationId xmlns:a16="http://schemas.microsoft.com/office/drawing/2014/main" id="{76BC7774-734D-4648-86CF-F9E89DF062BB}"/>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190500" y="3498196"/>
            <a:ext cx="609600" cy="609600"/>
          </a:xfrm>
          <a:prstGeom prst="rect">
            <a:avLst/>
          </a:prstGeom>
        </p:spPr>
      </p:pic>
      <p:pic>
        <p:nvPicPr>
          <p:cNvPr id="101" name="Graphic 100">
            <a:extLst>
              <a:ext uri="{FF2B5EF4-FFF2-40B4-BE49-F238E27FC236}">
                <a16:creationId xmlns:a16="http://schemas.microsoft.com/office/drawing/2014/main" id="{1987475F-6D68-48A6-9D01-A5412BF5D01B}"/>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990600" y="3498196"/>
            <a:ext cx="609600" cy="609600"/>
          </a:xfrm>
          <a:prstGeom prst="rect">
            <a:avLst/>
          </a:prstGeom>
        </p:spPr>
      </p:pic>
      <p:pic>
        <p:nvPicPr>
          <p:cNvPr id="103" name="Graphic 102">
            <a:extLst>
              <a:ext uri="{FF2B5EF4-FFF2-40B4-BE49-F238E27FC236}">
                <a16:creationId xmlns:a16="http://schemas.microsoft.com/office/drawing/2014/main" id="{39F94543-7F65-40CA-AC62-68C42A6C6D7C}"/>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1790700" y="3498196"/>
            <a:ext cx="609600" cy="609600"/>
          </a:xfrm>
          <a:prstGeom prst="rect">
            <a:avLst/>
          </a:prstGeom>
        </p:spPr>
      </p:pic>
      <p:pic>
        <p:nvPicPr>
          <p:cNvPr id="105" name="Graphic 104">
            <a:extLst>
              <a:ext uri="{FF2B5EF4-FFF2-40B4-BE49-F238E27FC236}">
                <a16:creationId xmlns:a16="http://schemas.microsoft.com/office/drawing/2014/main" id="{AAAE9283-57B5-4A02-8529-4BAA274BB2AE}"/>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2590800" y="3498196"/>
            <a:ext cx="609600" cy="609600"/>
          </a:xfrm>
          <a:prstGeom prst="rect">
            <a:avLst/>
          </a:prstGeom>
        </p:spPr>
      </p:pic>
      <p:pic>
        <p:nvPicPr>
          <p:cNvPr id="107" name="Graphic 106">
            <a:extLst>
              <a:ext uri="{FF2B5EF4-FFF2-40B4-BE49-F238E27FC236}">
                <a16:creationId xmlns:a16="http://schemas.microsoft.com/office/drawing/2014/main" id="{58E791E3-F62F-45CF-A4CB-1B2B4E82BDEE}"/>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3390900" y="3498196"/>
            <a:ext cx="609600" cy="609600"/>
          </a:xfrm>
          <a:prstGeom prst="rect">
            <a:avLst/>
          </a:prstGeom>
        </p:spPr>
      </p:pic>
      <p:pic>
        <p:nvPicPr>
          <p:cNvPr id="109" name="Graphic 108">
            <a:extLst>
              <a:ext uri="{FF2B5EF4-FFF2-40B4-BE49-F238E27FC236}">
                <a16:creationId xmlns:a16="http://schemas.microsoft.com/office/drawing/2014/main" id="{2822E72A-D3A8-4E99-9DBF-615A57A8DF03}"/>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4191000" y="3498196"/>
            <a:ext cx="609600" cy="609600"/>
          </a:xfrm>
          <a:prstGeom prst="rect">
            <a:avLst/>
          </a:prstGeom>
        </p:spPr>
      </p:pic>
      <p:pic>
        <p:nvPicPr>
          <p:cNvPr id="111" name="Graphic 110">
            <a:extLst>
              <a:ext uri="{FF2B5EF4-FFF2-40B4-BE49-F238E27FC236}">
                <a16:creationId xmlns:a16="http://schemas.microsoft.com/office/drawing/2014/main" id="{2B79705D-8DA2-4C9B-B9A8-99A30C5B1B73}"/>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4991100" y="3498196"/>
            <a:ext cx="609600" cy="609600"/>
          </a:xfrm>
          <a:prstGeom prst="rect">
            <a:avLst/>
          </a:prstGeom>
        </p:spPr>
      </p:pic>
      <p:pic>
        <p:nvPicPr>
          <p:cNvPr id="113" name="Graphic 112">
            <a:extLst>
              <a:ext uri="{FF2B5EF4-FFF2-40B4-BE49-F238E27FC236}">
                <a16:creationId xmlns:a16="http://schemas.microsoft.com/office/drawing/2014/main" id="{F0096D15-712E-4BBA-B361-A8B92952C409}"/>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5791200" y="3498196"/>
            <a:ext cx="609600" cy="609600"/>
          </a:xfrm>
          <a:prstGeom prst="rect">
            <a:avLst/>
          </a:prstGeom>
        </p:spPr>
      </p:pic>
      <p:pic>
        <p:nvPicPr>
          <p:cNvPr id="115" name="Graphic 114">
            <a:extLst>
              <a:ext uri="{FF2B5EF4-FFF2-40B4-BE49-F238E27FC236}">
                <a16:creationId xmlns:a16="http://schemas.microsoft.com/office/drawing/2014/main" id="{3F15166A-EE49-43A1-B1D2-626DF6943300}"/>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6591300" y="3498196"/>
            <a:ext cx="609600" cy="609600"/>
          </a:xfrm>
          <a:prstGeom prst="rect">
            <a:avLst/>
          </a:prstGeom>
        </p:spPr>
      </p:pic>
      <p:pic>
        <p:nvPicPr>
          <p:cNvPr id="117" name="Graphic 116">
            <a:extLst>
              <a:ext uri="{FF2B5EF4-FFF2-40B4-BE49-F238E27FC236}">
                <a16:creationId xmlns:a16="http://schemas.microsoft.com/office/drawing/2014/main" id="{C0194016-259C-4554-BB00-B254646DA764}"/>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7391400" y="3498196"/>
            <a:ext cx="609600" cy="609600"/>
          </a:xfrm>
          <a:prstGeom prst="rect">
            <a:avLst/>
          </a:prstGeom>
        </p:spPr>
      </p:pic>
      <p:pic>
        <p:nvPicPr>
          <p:cNvPr id="119" name="Graphic 118">
            <a:extLst>
              <a:ext uri="{FF2B5EF4-FFF2-40B4-BE49-F238E27FC236}">
                <a16:creationId xmlns:a16="http://schemas.microsoft.com/office/drawing/2014/main" id="{84835041-0B38-4D77-B11B-BD5FDD0DE58B}"/>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8191500" y="3498196"/>
            <a:ext cx="609600" cy="609600"/>
          </a:xfrm>
          <a:prstGeom prst="rect">
            <a:avLst/>
          </a:prstGeom>
        </p:spPr>
      </p:pic>
      <p:pic>
        <p:nvPicPr>
          <p:cNvPr id="121" name="Graphic 120">
            <a:extLst>
              <a:ext uri="{FF2B5EF4-FFF2-40B4-BE49-F238E27FC236}">
                <a16:creationId xmlns:a16="http://schemas.microsoft.com/office/drawing/2014/main" id="{22068502-05C7-4D98-B28B-39AFBFB53166}"/>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8991600" y="3498196"/>
            <a:ext cx="609600" cy="609600"/>
          </a:xfrm>
          <a:prstGeom prst="rect">
            <a:avLst/>
          </a:prstGeom>
        </p:spPr>
      </p:pic>
      <p:pic>
        <p:nvPicPr>
          <p:cNvPr id="123" name="Graphic 122">
            <a:extLst>
              <a:ext uri="{FF2B5EF4-FFF2-40B4-BE49-F238E27FC236}">
                <a16:creationId xmlns:a16="http://schemas.microsoft.com/office/drawing/2014/main" id="{0DB96E8B-CCA8-4BA1-A0C6-F30E81D5FEF6}"/>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9791700" y="3498196"/>
            <a:ext cx="609600" cy="609600"/>
          </a:xfrm>
          <a:prstGeom prst="rect">
            <a:avLst/>
          </a:prstGeom>
        </p:spPr>
      </p:pic>
      <p:pic>
        <p:nvPicPr>
          <p:cNvPr id="125" name="Graphic 124">
            <a:extLst>
              <a:ext uri="{FF2B5EF4-FFF2-40B4-BE49-F238E27FC236}">
                <a16:creationId xmlns:a16="http://schemas.microsoft.com/office/drawing/2014/main" id="{6785F0D5-EC65-4251-828B-508676CCD9B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591800" y="3498196"/>
            <a:ext cx="609600" cy="609600"/>
          </a:xfrm>
          <a:prstGeom prst="rect">
            <a:avLst/>
          </a:prstGeom>
        </p:spPr>
      </p:pic>
      <p:pic>
        <p:nvPicPr>
          <p:cNvPr id="127" name="Graphic 126">
            <a:extLst>
              <a:ext uri="{FF2B5EF4-FFF2-40B4-BE49-F238E27FC236}">
                <a16:creationId xmlns:a16="http://schemas.microsoft.com/office/drawing/2014/main" id="{3E371D4C-32FD-429F-95D2-10A3A3617165}"/>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1391900" y="3498196"/>
            <a:ext cx="609600" cy="609600"/>
          </a:xfrm>
          <a:prstGeom prst="rect">
            <a:avLst/>
          </a:prstGeom>
        </p:spPr>
      </p:pic>
      <p:pic>
        <p:nvPicPr>
          <p:cNvPr id="129" name="Graphic 128">
            <a:extLst>
              <a:ext uri="{FF2B5EF4-FFF2-40B4-BE49-F238E27FC236}">
                <a16:creationId xmlns:a16="http://schemas.microsoft.com/office/drawing/2014/main" id="{5205335D-D72C-4A45-A4A5-9CB5698FA1A9}"/>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8534400" y="4991378"/>
            <a:ext cx="609600" cy="609600"/>
          </a:xfrm>
          <a:prstGeom prst="rect">
            <a:avLst/>
          </a:prstGeom>
        </p:spPr>
      </p:pic>
      <p:pic>
        <p:nvPicPr>
          <p:cNvPr id="131" name="Graphic 130">
            <a:extLst>
              <a:ext uri="{FF2B5EF4-FFF2-40B4-BE49-F238E27FC236}">
                <a16:creationId xmlns:a16="http://schemas.microsoft.com/office/drawing/2014/main" id="{8F6A8604-5109-48D0-A524-BAE67A1F3D42}"/>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190500" y="4244787"/>
            <a:ext cx="609600" cy="609600"/>
          </a:xfrm>
          <a:prstGeom prst="rect">
            <a:avLst/>
          </a:prstGeom>
        </p:spPr>
      </p:pic>
      <p:pic>
        <p:nvPicPr>
          <p:cNvPr id="133" name="Graphic 132">
            <a:extLst>
              <a:ext uri="{FF2B5EF4-FFF2-40B4-BE49-F238E27FC236}">
                <a16:creationId xmlns:a16="http://schemas.microsoft.com/office/drawing/2014/main" id="{BE4D144E-456D-46A8-B778-AD43AC74D8FD}"/>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990600" y="4244787"/>
            <a:ext cx="609600" cy="609600"/>
          </a:xfrm>
          <a:prstGeom prst="rect">
            <a:avLst/>
          </a:prstGeom>
        </p:spPr>
      </p:pic>
      <p:pic>
        <p:nvPicPr>
          <p:cNvPr id="135" name="Graphic 134">
            <a:extLst>
              <a:ext uri="{FF2B5EF4-FFF2-40B4-BE49-F238E27FC236}">
                <a16:creationId xmlns:a16="http://schemas.microsoft.com/office/drawing/2014/main" id="{AE0E30FB-C6E0-4148-8FCE-9E8869EFF0B0}"/>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1790700" y="4244787"/>
            <a:ext cx="609600" cy="609600"/>
          </a:xfrm>
          <a:prstGeom prst="rect">
            <a:avLst/>
          </a:prstGeom>
        </p:spPr>
      </p:pic>
      <p:pic>
        <p:nvPicPr>
          <p:cNvPr id="137" name="Graphic 136">
            <a:extLst>
              <a:ext uri="{FF2B5EF4-FFF2-40B4-BE49-F238E27FC236}">
                <a16:creationId xmlns:a16="http://schemas.microsoft.com/office/drawing/2014/main" id="{331ABE10-0C8F-4384-825B-82F272677A19}"/>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2590800" y="4244787"/>
            <a:ext cx="609600" cy="609600"/>
          </a:xfrm>
          <a:prstGeom prst="rect">
            <a:avLst/>
          </a:prstGeom>
        </p:spPr>
      </p:pic>
      <p:pic>
        <p:nvPicPr>
          <p:cNvPr id="139" name="Graphic 138">
            <a:extLst>
              <a:ext uri="{FF2B5EF4-FFF2-40B4-BE49-F238E27FC236}">
                <a16:creationId xmlns:a16="http://schemas.microsoft.com/office/drawing/2014/main" id="{01171928-9313-4DD0-B49D-D68488C43107}"/>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3390900" y="4244787"/>
            <a:ext cx="609600" cy="609600"/>
          </a:xfrm>
          <a:prstGeom prst="rect">
            <a:avLst/>
          </a:prstGeom>
        </p:spPr>
      </p:pic>
      <p:pic>
        <p:nvPicPr>
          <p:cNvPr id="141" name="Graphic 140">
            <a:extLst>
              <a:ext uri="{FF2B5EF4-FFF2-40B4-BE49-F238E27FC236}">
                <a16:creationId xmlns:a16="http://schemas.microsoft.com/office/drawing/2014/main" id="{D21BDB63-85F8-48B1-B05A-2E6BB811BD45}"/>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4191000" y="4244787"/>
            <a:ext cx="609600" cy="609600"/>
          </a:xfrm>
          <a:prstGeom prst="rect">
            <a:avLst/>
          </a:prstGeom>
        </p:spPr>
      </p:pic>
      <p:pic>
        <p:nvPicPr>
          <p:cNvPr id="143" name="Graphic 142">
            <a:extLst>
              <a:ext uri="{FF2B5EF4-FFF2-40B4-BE49-F238E27FC236}">
                <a16:creationId xmlns:a16="http://schemas.microsoft.com/office/drawing/2014/main" id="{FA719FF1-71FB-44D4-AAFE-5AEAFD2F2339}"/>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4991100" y="4244787"/>
            <a:ext cx="609600" cy="609600"/>
          </a:xfrm>
          <a:prstGeom prst="rect">
            <a:avLst/>
          </a:prstGeom>
        </p:spPr>
      </p:pic>
      <p:pic>
        <p:nvPicPr>
          <p:cNvPr id="145" name="Graphic 144">
            <a:extLst>
              <a:ext uri="{FF2B5EF4-FFF2-40B4-BE49-F238E27FC236}">
                <a16:creationId xmlns:a16="http://schemas.microsoft.com/office/drawing/2014/main" id="{245FD2D7-750C-4DBC-B3DB-8173EB59DB40}"/>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5791200" y="4244787"/>
            <a:ext cx="609600" cy="609600"/>
          </a:xfrm>
          <a:prstGeom prst="rect">
            <a:avLst/>
          </a:prstGeom>
        </p:spPr>
      </p:pic>
      <p:pic>
        <p:nvPicPr>
          <p:cNvPr id="147" name="Graphic 146">
            <a:extLst>
              <a:ext uri="{FF2B5EF4-FFF2-40B4-BE49-F238E27FC236}">
                <a16:creationId xmlns:a16="http://schemas.microsoft.com/office/drawing/2014/main" id="{FE778243-E71B-493C-BBED-75A7F2189974}"/>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6591300" y="4244787"/>
            <a:ext cx="609600" cy="609600"/>
          </a:xfrm>
          <a:prstGeom prst="rect">
            <a:avLst/>
          </a:prstGeom>
        </p:spPr>
      </p:pic>
      <p:pic>
        <p:nvPicPr>
          <p:cNvPr id="149" name="Graphic 148">
            <a:extLst>
              <a:ext uri="{FF2B5EF4-FFF2-40B4-BE49-F238E27FC236}">
                <a16:creationId xmlns:a16="http://schemas.microsoft.com/office/drawing/2014/main" id="{E90DD8F9-336B-49CC-9AAA-FE84D15FBA11}"/>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7391400" y="4244787"/>
            <a:ext cx="609600" cy="609600"/>
          </a:xfrm>
          <a:prstGeom prst="rect">
            <a:avLst/>
          </a:prstGeom>
        </p:spPr>
      </p:pic>
      <p:pic>
        <p:nvPicPr>
          <p:cNvPr id="151" name="Graphic 150">
            <a:extLst>
              <a:ext uri="{FF2B5EF4-FFF2-40B4-BE49-F238E27FC236}">
                <a16:creationId xmlns:a16="http://schemas.microsoft.com/office/drawing/2014/main" id="{8D5FD7FB-5CAE-4385-B920-4213F3BCA610}"/>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8191500" y="4244787"/>
            <a:ext cx="609600" cy="609600"/>
          </a:xfrm>
          <a:prstGeom prst="rect">
            <a:avLst/>
          </a:prstGeom>
        </p:spPr>
      </p:pic>
      <p:pic>
        <p:nvPicPr>
          <p:cNvPr id="153" name="Graphic 152">
            <a:extLst>
              <a:ext uri="{FF2B5EF4-FFF2-40B4-BE49-F238E27FC236}">
                <a16:creationId xmlns:a16="http://schemas.microsoft.com/office/drawing/2014/main" id="{ECCA8117-66B5-4D60-8111-8DF8BF913022}"/>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8991600" y="4244787"/>
            <a:ext cx="609600" cy="609600"/>
          </a:xfrm>
          <a:prstGeom prst="rect">
            <a:avLst/>
          </a:prstGeom>
        </p:spPr>
      </p:pic>
      <p:pic>
        <p:nvPicPr>
          <p:cNvPr id="155" name="Graphic 154">
            <a:extLst>
              <a:ext uri="{FF2B5EF4-FFF2-40B4-BE49-F238E27FC236}">
                <a16:creationId xmlns:a16="http://schemas.microsoft.com/office/drawing/2014/main" id="{EEB9D992-D60D-4B54-9D99-4596D1192BAB}"/>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9791700" y="4244787"/>
            <a:ext cx="609600" cy="609600"/>
          </a:xfrm>
          <a:prstGeom prst="rect">
            <a:avLst/>
          </a:prstGeom>
        </p:spPr>
      </p:pic>
      <p:pic>
        <p:nvPicPr>
          <p:cNvPr id="157" name="Graphic 156">
            <a:extLst>
              <a:ext uri="{FF2B5EF4-FFF2-40B4-BE49-F238E27FC236}">
                <a16:creationId xmlns:a16="http://schemas.microsoft.com/office/drawing/2014/main" id="{6BD0F6AF-B22D-412D-93D1-507DC4EEF628}"/>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0591800" y="4244787"/>
            <a:ext cx="609600" cy="609600"/>
          </a:xfrm>
          <a:prstGeom prst="rect">
            <a:avLst/>
          </a:prstGeom>
        </p:spPr>
      </p:pic>
      <p:pic>
        <p:nvPicPr>
          <p:cNvPr id="159" name="Graphic 158">
            <a:extLst>
              <a:ext uri="{FF2B5EF4-FFF2-40B4-BE49-F238E27FC236}">
                <a16:creationId xmlns:a16="http://schemas.microsoft.com/office/drawing/2014/main" id="{67AC8B86-1130-49C7-8FF4-8EE13EB189DE}"/>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11391900" y="4244787"/>
            <a:ext cx="609600" cy="609600"/>
          </a:xfrm>
          <a:prstGeom prst="rect">
            <a:avLst/>
          </a:prstGeom>
        </p:spPr>
      </p:pic>
      <p:pic>
        <p:nvPicPr>
          <p:cNvPr id="161" name="Graphic 160">
            <a:extLst>
              <a:ext uri="{FF2B5EF4-FFF2-40B4-BE49-F238E27FC236}">
                <a16:creationId xmlns:a16="http://schemas.microsoft.com/office/drawing/2014/main" id="{A486F73C-C1E1-47AB-B08B-7DF1E2E7F7D1}"/>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9448800" y="4991378"/>
            <a:ext cx="609600" cy="609600"/>
          </a:xfrm>
          <a:prstGeom prst="rect">
            <a:avLst/>
          </a:prstGeom>
        </p:spPr>
      </p:pic>
      <p:pic>
        <p:nvPicPr>
          <p:cNvPr id="163" name="Graphic 162">
            <a:extLst>
              <a:ext uri="{FF2B5EF4-FFF2-40B4-BE49-F238E27FC236}">
                <a16:creationId xmlns:a16="http://schemas.microsoft.com/office/drawing/2014/main" id="{26A6842A-D754-46FC-945E-4D29B3C7E88B}"/>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304800" y="4991378"/>
            <a:ext cx="609600" cy="609600"/>
          </a:xfrm>
          <a:prstGeom prst="rect">
            <a:avLst/>
          </a:prstGeom>
        </p:spPr>
      </p:pic>
      <p:pic>
        <p:nvPicPr>
          <p:cNvPr id="165" name="Graphic 164">
            <a:extLst>
              <a:ext uri="{FF2B5EF4-FFF2-40B4-BE49-F238E27FC236}">
                <a16:creationId xmlns:a16="http://schemas.microsoft.com/office/drawing/2014/main" id="{5D0B941E-4622-4B4B-B81E-700FB091DD73}"/>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1219200" y="4991378"/>
            <a:ext cx="609600" cy="609600"/>
          </a:xfrm>
          <a:prstGeom prst="rect">
            <a:avLst/>
          </a:prstGeom>
        </p:spPr>
      </p:pic>
      <p:pic>
        <p:nvPicPr>
          <p:cNvPr id="167" name="Graphic 166">
            <a:extLst>
              <a:ext uri="{FF2B5EF4-FFF2-40B4-BE49-F238E27FC236}">
                <a16:creationId xmlns:a16="http://schemas.microsoft.com/office/drawing/2014/main" id="{FFE5C1E9-21D0-4226-B9AB-C66B921B236D}"/>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2133600" y="4991378"/>
            <a:ext cx="609600" cy="609600"/>
          </a:xfrm>
          <a:prstGeom prst="rect">
            <a:avLst/>
          </a:prstGeom>
        </p:spPr>
      </p:pic>
      <p:pic>
        <p:nvPicPr>
          <p:cNvPr id="169" name="Graphic 168">
            <a:extLst>
              <a:ext uri="{FF2B5EF4-FFF2-40B4-BE49-F238E27FC236}">
                <a16:creationId xmlns:a16="http://schemas.microsoft.com/office/drawing/2014/main" id="{E6ED2FC8-BED6-4F3C-A9C2-A499235FE86A}"/>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3048000" y="4991378"/>
            <a:ext cx="609600" cy="609600"/>
          </a:xfrm>
          <a:prstGeom prst="rect">
            <a:avLst/>
          </a:prstGeom>
        </p:spPr>
      </p:pic>
      <p:pic>
        <p:nvPicPr>
          <p:cNvPr id="171" name="Graphic 170">
            <a:extLst>
              <a:ext uri="{FF2B5EF4-FFF2-40B4-BE49-F238E27FC236}">
                <a16:creationId xmlns:a16="http://schemas.microsoft.com/office/drawing/2014/main" id="{3008AB30-AC92-4FE5-BBF9-A478932AAE8A}"/>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3962400" y="4991378"/>
            <a:ext cx="609600" cy="609600"/>
          </a:xfrm>
          <a:prstGeom prst="rect">
            <a:avLst/>
          </a:prstGeom>
        </p:spPr>
      </p:pic>
      <p:pic>
        <p:nvPicPr>
          <p:cNvPr id="173" name="Graphic 172">
            <a:extLst>
              <a:ext uri="{FF2B5EF4-FFF2-40B4-BE49-F238E27FC236}">
                <a16:creationId xmlns:a16="http://schemas.microsoft.com/office/drawing/2014/main" id="{BBFDDC3F-DEE0-4B55-B921-3F4CFF951DD3}"/>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4876800" y="4991378"/>
            <a:ext cx="609600" cy="609600"/>
          </a:xfrm>
          <a:prstGeom prst="rect">
            <a:avLst/>
          </a:prstGeom>
        </p:spPr>
      </p:pic>
      <p:pic>
        <p:nvPicPr>
          <p:cNvPr id="175" name="Graphic 174">
            <a:extLst>
              <a:ext uri="{FF2B5EF4-FFF2-40B4-BE49-F238E27FC236}">
                <a16:creationId xmlns:a16="http://schemas.microsoft.com/office/drawing/2014/main" id="{2FD3CB1C-3852-4B9A-A63E-044562D23D2D}"/>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5791200" y="4991378"/>
            <a:ext cx="609600" cy="609600"/>
          </a:xfrm>
          <a:prstGeom prst="rect">
            <a:avLst/>
          </a:prstGeom>
        </p:spPr>
      </p:pic>
      <p:pic>
        <p:nvPicPr>
          <p:cNvPr id="177" name="Graphic 176">
            <a:extLst>
              <a:ext uri="{FF2B5EF4-FFF2-40B4-BE49-F238E27FC236}">
                <a16:creationId xmlns:a16="http://schemas.microsoft.com/office/drawing/2014/main" id="{218B7522-329E-4B01-BE2B-14641B705ECD}"/>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6705600" y="4991378"/>
            <a:ext cx="609600" cy="609600"/>
          </a:xfrm>
          <a:prstGeom prst="rect">
            <a:avLst/>
          </a:prstGeom>
        </p:spPr>
      </p:pic>
    </p:spTree>
    <p:extLst>
      <p:ext uri="{BB962C8B-B14F-4D97-AF65-F5344CB8AC3E}">
        <p14:creationId xmlns:p14="http://schemas.microsoft.com/office/powerpoint/2010/main" val="20961863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DA97816A-818B-4A7C-987C-9102DF74832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6555" y="327558"/>
            <a:ext cx="266415" cy="473627"/>
          </a:xfrm>
          <a:prstGeom prst="rect">
            <a:avLst/>
          </a:prstGeom>
        </p:spPr>
      </p:pic>
      <p:pic>
        <p:nvPicPr>
          <p:cNvPr id="5" name="Graphic 4">
            <a:extLst>
              <a:ext uri="{FF2B5EF4-FFF2-40B4-BE49-F238E27FC236}">
                <a16:creationId xmlns:a16="http://schemas.microsoft.com/office/drawing/2014/main" id="{65BA8ED2-3A4A-4975-9448-380C754F1B8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63305" y="327558"/>
            <a:ext cx="266415" cy="473627"/>
          </a:xfrm>
          <a:prstGeom prst="rect">
            <a:avLst/>
          </a:prstGeom>
        </p:spPr>
      </p:pic>
      <p:pic>
        <p:nvPicPr>
          <p:cNvPr id="7" name="Graphic 6">
            <a:extLst>
              <a:ext uri="{FF2B5EF4-FFF2-40B4-BE49-F238E27FC236}">
                <a16:creationId xmlns:a16="http://schemas.microsoft.com/office/drawing/2014/main" id="{2AFF2ED2-1D3E-49E6-9E35-CB2FC4548AE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630055" y="327558"/>
            <a:ext cx="266415" cy="473627"/>
          </a:xfrm>
          <a:prstGeom prst="rect">
            <a:avLst/>
          </a:prstGeom>
        </p:spPr>
      </p:pic>
      <p:pic>
        <p:nvPicPr>
          <p:cNvPr id="9" name="Graphic 8">
            <a:extLst>
              <a:ext uri="{FF2B5EF4-FFF2-40B4-BE49-F238E27FC236}">
                <a16:creationId xmlns:a16="http://schemas.microsoft.com/office/drawing/2014/main" id="{7EC0D0D6-1BA7-4A0B-906E-595C78792E2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296805" y="380316"/>
            <a:ext cx="473627" cy="325619"/>
          </a:xfrm>
          <a:prstGeom prst="rect">
            <a:avLst/>
          </a:prstGeom>
        </p:spPr>
      </p:pic>
      <p:pic>
        <p:nvPicPr>
          <p:cNvPr id="11" name="Graphic 10">
            <a:extLst>
              <a:ext uri="{FF2B5EF4-FFF2-40B4-BE49-F238E27FC236}">
                <a16:creationId xmlns:a16="http://schemas.microsoft.com/office/drawing/2014/main" id="{55BA9336-6EE9-4049-9D1A-4BB7E8D95B1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0255" y="348662"/>
            <a:ext cx="473627" cy="414424"/>
          </a:xfrm>
          <a:prstGeom prst="rect">
            <a:avLst/>
          </a:prstGeom>
        </p:spPr>
      </p:pic>
      <p:pic>
        <p:nvPicPr>
          <p:cNvPr id="13" name="Graphic 12">
            <a:extLst>
              <a:ext uri="{FF2B5EF4-FFF2-40B4-BE49-F238E27FC236}">
                <a16:creationId xmlns:a16="http://schemas.microsoft.com/office/drawing/2014/main" id="{FE499736-C70E-4A9D-8605-E7B2533D557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63705" y="390868"/>
            <a:ext cx="473627" cy="296017"/>
          </a:xfrm>
          <a:prstGeom prst="rect">
            <a:avLst/>
          </a:prstGeom>
        </p:spPr>
      </p:pic>
      <p:pic>
        <p:nvPicPr>
          <p:cNvPr id="15" name="Graphic 14">
            <a:extLst>
              <a:ext uri="{FF2B5EF4-FFF2-40B4-BE49-F238E27FC236}">
                <a16:creationId xmlns:a16="http://schemas.microsoft.com/office/drawing/2014/main" id="{8E014812-CE4E-4977-AA59-B158ABC0768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97155" y="390868"/>
            <a:ext cx="473627" cy="296017"/>
          </a:xfrm>
          <a:prstGeom prst="rect">
            <a:avLst/>
          </a:prstGeom>
        </p:spPr>
      </p:pic>
      <p:pic>
        <p:nvPicPr>
          <p:cNvPr id="17" name="Graphic 16">
            <a:extLst>
              <a:ext uri="{FF2B5EF4-FFF2-40B4-BE49-F238E27FC236}">
                <a16:creationId xmlns:a16="http://schemas.microsoft.com/office/drawing/2014/main" id="{30E521BF-24E4-478B-AB7F-30511C6C19B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6030605" y="301179"/>
            <a:ext cx="473627" cy="547631"/>
          </a:xfrm>
          <a:prstGeom prst="rect">
            <a:avLst/>
          </a:prstGeom>
        </p:spPr>
      </p:pic>
      <p:pic>
        <p:nvPicPr>
          <p:cNvPr id="19" name="Graphic 18">
            <a:extLst>
              <a:ext uri="{FF2B5EF4-FFF2-40B4-BE49-F238E27FC236}">
                <a16:creationId xmlns:a16="http://schemas.microsoft.com/office/drawing/2014/main" id="{9034EBD1-8505-46DE-898C-CAF82FC6EE43}"/>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964055" y="301179"/>
            <a:ext cx="473627" cy="547631"/>
          </a:xfrm>
          <a:prstGeom prst="rect">
            <a:avLst/>
          </a:prstGeom>
        </p:spPr>
      </p:pic>
      <p:pic>
        <p:nvPicPr>
          <p:cNvPr id="21" name="Graphic 20">
            <a:extLst>
              <a:ext uri="{FF2B5EF4-FFF2-40B4-BE49-F238E27FC236}">
                <a16:creationId xmlns:a16="http://schemas.microsoft.com/office/drawing/2014/main" id="{0EE41C42-851B-40A2-9E2F-1274463BA840}"/>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897505" y="327558"/>
            <a:ext cx="473627" cy="473627"/>
          </a:xfrm>
          <a:prstGeom prst="rect">
            <a:avLst/>
          </a:prstGeom>
        </p:spPr>
      </p:pic>
      <p:pic>
        <p:nvPicPr>
          <p:cNvPr id="23" name="Graphic 22">
            <a:extLst>
              <a:ext uri="{FF2B5EF4-FFF2-40B4-BE49-F238E27FC236}">
                <a16:creationId xmlns:a16="http://schemas.microsoft.com/office/drawing/2014/main" id="{E4D206DB-6AE5-4CDC-8194-32D9E6155126}"/>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830955" y="327558"/>
            <a:ext cx="266415" cy="473627"/>
          </a:xfrm>
          <a:prstGeom prst="rect">
            <a:avLst/>
          </a:prstGeom>
        </p:spPr>
      </p:pic>
      <p:pic>
        <p:nvPicPr>
          <p:cNvPr id="25" name="Graphic 24">
            <a:extLst>
              <a:ext uri="{FF2B5EF4-FFF2-40B4-BE49-F238E27FC236}">
                <a16:creationId xmlns:a16="http://schemas.microsoft.com/office/drawing/2014/main" id="{A03DAAD9-1034-4013-A47F-F1FFE2A6CB34}"/>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497705" y="327558"/>
            <a:ext cx="266415" cy="473627"/>
          </a:xfrm>
          <a:prstGeom prst="rect">
            <a:avLst/>
          </a:prstGeom>
        </p:spPr>
      </p:pic>
      <p:pic>
        <p:nvPicPr>
          <p:cNvPr id="27" name="Graphic 26">
            <a:extLst>
              <a:ext uri="{FF2B5EF4-FFF2-40B4-BE49-F238E27FC236}">
                <a16:creationId xmlns:a16="http://schemas.microsoft.com/office/drawing/2014/main" id="{7D730E7D-087C-46FC-ADA6-4CF88606AEC7}"/>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10164455" y="327558"/>
            <a:ext cx="266415" cy="473627"/>
          </a:xfrm>
          <a:prstGeom prst="rect">
            <a:avLst/>
          </a:prstGeom>
        </p:spPr>
      </p:pic>
      <p:pic>
        <p:nvPicPr>
          <p:cNvPr id="29" name="Graphic 28">
            <a:extLst>
              <a:ext uri="{FF2B5EF4-FFF2-40B4-BE49-F238E27FC236}">
                <a16:creationId xmlns:a16="http://schemas.microsoft.com/office/drawing/2014/main" id="{0F694993-4C89-4A33-A016-44766EAE7DDE}"/>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831205" y="311731"/>
            <a:ext cx="266415" cy="518029"/>
          </a:xfrm>
          <a:prstGeom prst="rect">
            <a:avLst/>
          </a:prstGeom>
        </p:spPr>
      </p:pic>
      <p:pic>
        <p:nvPicPr>
          <p:cNvPr id="31" name="Graphic 30">
            <a:extLst>
              <a:ext uri="{FF2B5EF4-FFF2-40B4-BE49-F238E27FC236}">
                <a16:creationId xmlns:a16="http://schemas.microsoft.com/office/drawing/2014/main" id="{727B9E20-C981-49DA-A59A-D52724E34267}"/>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97955" y="327558"/>
            <a:ext cx="266415" cy="473627"/>
          </a:xfrm>
          <a:prstGeom prst="rect">
            <a:avLst/>
          </a:prstGeom>
        </p:spPr>
      </p:pic>
      <p:pic>
        <p:nvPicPr>
          <p:cNvPr id="33" name="Graphic 32">
            <a:extLst>
              <a:ext uri="{FF2B5EF4-FFF2-40B4-BE49-F238E27FC236}">
                <a16:creationId xmlns:a16="http://schemas.microsoft.com/office/drawing/2014/main" id="{A0B3F9D2-7BC5-4448-893F-3C7C7A304B29}"/>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03011" y="1181861"/>
            <a:ext cx="473627" cy="296017"/>
          </a:xfrm>
          <a:prstGeom prst="rect">
            <a:avLst/>
          </a:prstGeom>
        </p:spPr>
      </p:pic>
      <p:pic>
        <p:nvPicPr>
          <p:cNvPr id="35" name="Graphic 34">
            <a:extLst>
              <a:ext uri="{FF2B5EF4-FFF2-40B4-BE49-F238E27FC236}">
                <a16:creationId xmlns:a16="http://schemas.microsoft.com/office/drawing/2014/main" id="{D047928C-BA0C-4E3A-AD45-D328BB409B32}"/>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59070" y="1118551"/>
            <a:ext cx="266415" cy="473627"/>
          </a:xfrm>
          <a:prstGeom prst="rect">
            <a:avLst/>
          </a:prstGeom>
        </p:spPr>
      </p:pic>
      <p:pic>
        <p:nvPicPr>
          <p:cNvPr id="37" name="Graphic 36">
            <a:extLst>
              <a:ext uri="{FF2B5EF4-FFF2-40B4-BE49-F238E27FC236}">
                <a16:creationId xmlns:a16="http://schemas.microsoft.com/office/drawing/2014/main" id="{DA4864C5-63BF-4B54-A1B3-0C48F58064B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648429" y="1118551"/>
            <a:ext cx="266415" cy="473627"/>
          </a:xfrm>
          <a:prstGeom prst="rect">
            <a:avLst/>
          </a:prstGeom>
        </p:spPr>
      </p:pic>
      <p:pic>
        <p:nvPicPr>
          <p:cNvPr id="39" name="Graphic 38">
            <a:extLst>
              <a:ext uri="{FF2B5EF4-FFF2-40B4-BE49-F238E27FC236}">
                <a16:creationId xmlns:a16="http://schemas.microsoft.com/office/drawing/2014/main" id="{83FAC5BD-6E62-4B02-9331-E11BB31169D6}"/>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237788" y="1118551"/>
            <a:ext cx="281216" cy="473627"/>
          </a:xfrm>
          <a:prstGeom prst="rect">
            <a:avLst/>
          </a:prstGeom>
        </p:spPr>
      </p:pic>
      <p:pic>
        <p:nvPicPr>
          <p:cNvPr id="41" name="Graphic 40">
            <a:extLst>
              <a:ext uri="{FF2B5EF4-FFF2-40B4-BE49-F238E27FC236}">
                <a16:creationId xmlns:a16="http://schemas.microsoft.com/office/drawing/2014/main" id="{DF1F3F45-8D84-47DA-B2D0-382B88AA015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2846197" y="1118551"/>
            <a:ext cx="384822" cy="473627"/>
          </a:xfrm>
          <a:prstGeom prst="rect">
            <a:avLst/>
          </a:prstGeom>
        </p:spPr>
      </p:pic>
      <p:pic>
        <p:nvPicPr>
          <p:cNvPr id="43" name="Graphic 42">
            <a:extLst>
              <a:ext uri="{FF2B5EF4-FFF2-40B4-BE49-F238E27FC236}">
                <a16:creationId xmlns:a16="http://schemas.microsoft.com/office/drawing/2014/main" id="{037CBEF8-8975-4FB6-8A6B-D70981847A96}"/>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3587956" y="1118551"/>
            <a:ext cx="473627" cy="473627"/>
          </a:xfrm>
          <a:prstGeom prst="rect">
            <a:avLst/>
          </a:prstGeom>
        </p:spPr>
      </p:pic>
      <p:pic>
        <p:nvPicPr>
          <p:cNvPr id="45" name="Graphic 44">
            <a:extLst>
              <a:ext uri="{FF2B5EF4-FFF2-40B4-BE49-F238E27FC236}">
                <a16:creationId xmlns:a16="http://schemas.microsoft.com/office/drawing/2014/main" id="{2B24A146-35ED-476F-A604-68ADE640DFA2}"/>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444015" y="1166034"/>
            <a:ext cx="473627" cy="340419"/>
          </a:xfrm>
          <a:prstGeom prst="rect">
            <a:avLst/>
          </a:prstGeom>
        </p:spPr>
      </p:pic>
      <p:pic>
        <p:nvPicPr>
          <p:cNvPr id="47" name="Graphic 46">
            <a:extLst>
              <a:ext uri="{FF2B5EF4-FFF2-40B4-BE49-F238E27FC236}">
                <a16:creationId xmlns:a16="http://schemas.microsoft.com/office/drawing/2014/main" id="{A4B5DABE-3169-4777-9606-DA832FC9F618}"/>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300074" y="1166034"/>
            <a:ext cx="473627" cy="340419"/>
          </a:xfrm>
          <a:prstGeom prst="rect">
            <a:avLst/>
          </a:prstGeom>
        </p:spPr>
      </p:pic>
      <p:pic>
        <p:nvPicPr>
          <p:cNvPr id="49" name="Graphic 48">
            <a:extLst>
              <a:ext uri="{FF2B5EF4-FFF2-40B4-BE49-F238E27FC236}">
                <a16:creationId xmlns:a16="http://schemas.microsoft.com/office/drawing/2014/main" id="{DA2918A7-3096-40ED-B99C-A518D4A0A10B}"/>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156133" y="1166034"/>
            <a:ext cx="473627" cy="340419"/>
          </a:xfrm>
          <a:prstGeom prst="rect">
            <a:avLst/>
          </a:prstGeom>
        </p:spPr>
      </p:pic>
      <p:pic>
        <p:nvPicPr>
          <p:cNvPr id="51" name="Graphic 50">
            <a:extLst>
              <a:ext uri="{FF2B5EF4-FFF2-40B4-BE49-F238E27FC236}">
                <a16:creationId xmlns:a16="http://schemas.microsoft.com/office/drawing/2014/main" id="{45AAA159-03F9-44CB-B4B6-A89118FA5E46}"/>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012192" y="1166034"/>
            <a:ext cx="473627" cy="340419"/>
          </a:xfrm>
          <a:prstGeom prst="rect">
            <a:avLst/>
          </a:prstGeom>
        </p:spPr>
      </p:pic>
      <p:pic>
        <p:nvPicPr>
          <p:cNvPr id="53" name="Graphic 52">
            <a:extLst>
              <a:ext uri="{FF2B5EF4-FFF2-40B4-BE49-F238E27FC236}">
                <a16:creationId xmlns:a16="http://schemas.microsoft.com/office/drawing/2014/main" id="{913D1220-D8C7-4B9D-B8D4-54B1AE90C87F}"/>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7868251" y="1166034"/>
            <a:ext cx="473627" cy="340419"/>
          </a:xfrm>
          <a:prstGeom prst="rect">
            <a:avLst/>
          </a:prstGeom>
        </p:spPr>
      </p:pic>
      <p:pic>
        <p:nvPicPr>
          <p:cNvPr id="55" name="Graphic 54">
            <a:extLst>
              <a:ext uri="{FF2B5EF4-FFF2-40B4-BE49-F238E27FC236}">
                <a16:creationId xmlns:a16="http://schemas.microsoft.com/office/drawing/2014/main" id="{94BB7690-87E7-4F60-84A2-BCAAF035BE51}"/>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724310" y="1129103"/>
            <a:ext cx="473627" cy="444025"/>
          </a:xfrm>
          <a:prstGeom prst="rect">
            <a:avLst/>
          </a:prstGeom>
        </p:spPr>
      </p:pic>
      <p:pic>
        <p:nvPicPr>
          <p:cNvPr id="57" name="Graphic 56">
            <a:extLst>
              <a:ext uri="{FF2B5EF4-FFF2-40B4-BE49-F238E27FC236}">
                <a16:creationId xmlns:a16="http://schemas.microsoft.com/office/drawing/2014/main" id="{1EBD8F4C-47C0-4A6A-B22F-BB7ADC7172D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580369" y="1118551"/>
            <a:ext cx="473627" cy="473627"/>
          </a:xfrm>
          <a:prstGeom prst="rect">
            <a:avLst/>
          </a:prstGeom>
        </p:spPr>
      </p:pic>
      <p:pic>
        <p:nvPicPr>
          <p:cNvPr id="59" name="Graphic 58">
            <a:extLst>
              <a:ext uri="{FF2B5EF4-FFF2-40B4-BE49-F238E27FC236}">
                <a16:creationId xmlns:a16="http://schemas.microsoft.com/office/drawing/2014/main" id="{61C4987A-1827-436F-B243-52CE68082777}"/>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436428" y="1118551"/>
            <a:ext cx="473627" cy="473627"/>
          </a:xfrm>
          <a:prstGeom prst="rect">
            <a:avLst/>
          </a:prstGeom>
        </p:spPr>
      </p:pic>
      <p:pic>
        <p:nvPicPr>
          <p:cNvPr id="61" name="Graphic 60">
            <a:extLst>
              <a:ext uri="{FF2B5EF4-FFF2-40B4-BE49-F238E27FC236}">
                <a16:creationId xmlns:a16="http://schemas.microsoft.com/office/drawing/2014/main" id="{544A6A15-C63C-472A-AD9D-A199A339149E}"/>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292487" y="1181861"/>
            <a:ext cx="473627" cy="296017"/>
          </a:xfrm>
          <a:prstGeom prst="rect">
            <a:avLst/>
          </a:prstGeom>
        </p:spPr>
      </p:pic>
      <p:pic>
        <p:nvPicPr>
          <p:cNvPr id="63" name="Graphic 62">
            <a:extLst>
              <a:ext uri="{FF2B5EF4-FFF2-40B4-BE49-F238E27FC236}">
                <a16:creationId xmlns:a16="http://schemas.microsoft.com/office/drawing/2014/main" id="{13CDB13B-3101-46BC-AEDA-D76AC32D75C7}"/>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28612" y="1928096"/>
            <a:ext cx="266415" cy="473627"/>
          </a:xfrm>
          <a:prstGeom prst="rect">
            <a:avLst/>
          </a:prstGeom>
        </p:spPr>
      </p:pic>
      <p:pic>
        <p:nvPicPr>
          <p:cNvPr id="65" name="Graphic 64">
            <a:extLst>
              <a:ext uri="{FF2B5EF4-FFF2-40B4-BE49-F238E27FC236}">
                <a16:creationId xmlns:a16="http://schemas.microsoft.com/office/drawing/2014/main" id="{B655850A-29B8-426B-89C9-E7408DC185E6}"/>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00125" y="1928096"/>
            <a:ext cx="266415" cy="473627"/>
          </a:xfrm>
          <a:prstGeom prst="rect">
            <a:avLst/>
          </a:prstGeom>
        </p:spPr>
      </p:pic>
      <p:pic>
        <p:nvPicPr>
          <p:cNvPr id="67" name="Graphic 66">
            <a:extLst>
              <a:ext uri="{FF2B5EF4-FFF2-40B4-BE49-F238E27FC236}">
                <a16:creationId xmlns:a16="http://schemas.microsoft.com/office/drawing/2014/main" id="{F3CA86AC-2DB9-4B6C-9B93-D5EB4E5701B4}"/>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671638" y="1917544"/>
            <a:ext cx="473627" cy="503229"/>
          </a:xfrm>
          <a:prstGeom prst="rect">
            <a:avLst/>
          </a:prstGeom>
        </p:spPr>
      </p:pic>
      <p:pic>
        <p:nvPicPr>
          <p:cNvPr id="69" name="Graphic 68">
            <a:extLst>
              <a:ext uri="{FF2B5EF4-FFF2-40B4-BE49-F238E27FC236}">
                <a16:creationId xmlns:a16="http://schemas.microsoft.com/office/drawing/2014/main" id="{882B938F-579E-4371-8A15-01D4D597EA4C}"/>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09851" y="1928096"/>
            <a:ext cx="296017" cy="473627"/>
          </a:xfrm>
          <a:prstGeom prst="rect">
            <a:avLst/>
          </a:prstGeom>
        </p:spPr>
      </p:pic>
      <p:pic>
        <p:nvPicPr>
          <p:cNvPr id="71" name="Graphic 70">
            <a:extLst>
              <a:ext uri="{FF2B5EF4-FFF2-40B4-BE49-F238E27FC236}">
                <a16:creationId xmlns:a16="http://schemas.microsoft.com/office/drawing/2014/main" id="{A3C73E69-0342-4875-8E9A-9E7EF741C16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319464" y="1928096"/>
            <a:ext cx="296017" cy="473627"/>
          </a:xfrm>
          <a:prstGeom prst="rect">
            <a:avLst/>
          </a:prstGeom>
        </p:spPr>
      </p:pic>
      <p:pic>
        <p:nvPicPr>
          <p:cNvPr id="73" name="Graphic 72">
            <a:extLst>
              <a:ext uri="{FF2B5EF4-FFF2-40B4-BE49-F238E27FC236}">
                <a16:creationId xmlns:a16="http://schemas.microsoft.com/office/drawing/2014/main" id="{E29B2770-443F-488C-8DBB-8CBB94B814D5}"/>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029077" y="1928096"/>
            <a:ext cx="310818" cy="473627"/>
          </a:xfrm>
          <a:prstGeom prst="rect">
            <a:avLst/>
          </a:prstGeom>
        </p:spPr>
      </p:pic>
      <p:pic>
        <p:nvPicPr>
          <p:cNvPr id="75" name="Graphic 74">
            <a:extLst>
              <a:ext uri="{FF2B5EF4-FFF2-40B4-BE49-F238E27FC236}">
                <a16:creationId xmlns:a16="http://schemas.microsoft.com/office/drawing/2014/main" id="{311067B4-89AA-47C8-B168-4482AD8E6188}"/>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757740" y="1928096"/>
            <a:ext cx="296017" cy="473627"/>
          </a:xfrm>
          <a:prstGeom prst="rect">
            <a:avLst/>
          </a:prstGeom>
        </p:spPr>
      </p:pic>
      <p:pic>
        <p:nvPicPr>
          <p:cNvPr id="77" name="Graphic 76">
            <a:extLst>
              <a:ext uri="{FF2B5EF4-FFF2-40B4-BE49-F238E27FC236}">
                <a16:creationId xmlns:a16="http://schemas.microsoft.com/office/drawing/2014/main" id="{8386F7EC-8AD6-42B1-8D1B-F78F9D7445B7}"/>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467353" y="1928096"/>
            <a:ext cx="310818" cy="473627"/>
          </a:xfrm>
          <a:prstGeom prst="rect">
            <a:avLst/>
          </a:prstGeom>
        </p:spPr>
      </p:pic>
      <p:pic>
        <p:nvPicPr>
          <p:cNvPr id="79" name="Graphic 78">
            <a:extLst>
              <a:ext uri="{FF2B5EF4-FFF2-40B4-BE49-F238E27FC236}">
                <a16:creationId xmlns:a16="http://schemas.microsoft.com/office/drawing/2014/main" id="{2A157A0C-38BB-4BCA-8D34-E5EE32A24CB7}"/>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196016" y="2001958"/>
            <a:ext cx="473627" cy="266415"/>
          </a:xfrm>
          <a:prstGeom prst="rect">
            <a:avLst/>
          </a:prstGeom>
        </p:spPr>
      </p:pic>
      <p:pic>
        <p:nvPicPr>
          <p:cNvPr id="81" name="Graphic 80">
            <a:extLst>
              <a:ext uri="{FF2B5EF4-FFF2-40B4-BE49-F238E27FC236}">
                <a16:creationId xmlns:a16="http://schemas.microsoft.com/office/drawing/2014/main" id="{9D973964-900E-4191-8C43-25A701B9CEFD}"/>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134229" y="1928096"/>
            <a:ext cx="355220" cy="473627"/>
          </a:xfrm>
          <a:prstGeom prst="rect">
            <a:avLst/>
          </a:prstGeom>
        </p:spPr>
      </p:pic>
      <p:pic>
        <p:nvPicPr>
          <p:cNvPr id="83" name="Graphic 82">
            <a:extLst>
              <a:ext uri="{FF2B5EF4-FFF2-40B4-BE49-F238E27FC236}">
                <a16:creationId xmlns:a16="http://schemas.microsoft.com/office/drawing/2014/main" id="{416FE5D2-8B39-40F1-BC6E-BA05A89962D4}"/>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7920042" y="1928096"/>
            <a:ext cx="473627" cy="473627"/>
          </a:xfrm>
          <a:prstGeom prst="rect">
            <a:avLst/>
          </a:prstGeom>
        </p:spPr>
      </p:pic>
      <p:pic>
        <p:nvPicPr>
          <p:cNvPr id="85" name="Graphic 84">
            <a:extLst>
              <a:ext uri="{FF2B5EF4-FFF2-40B4-BE49-F238E27FC236}">
                <a16:creationId xmlns:a16="http://schemas.microsoft.com/office/drawing/2014/main" id="{A51E65FC-1B3F-4D1B-A40B-3FBF4F44AF17}"/>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858255" y="1928096"/>
            <a:ext cx="473627" cy="473627"/>
          </a:xfrm>
          <a:prstGeom prst="rect">
            <a:avLst/>
          </a:prstGeom>
        </p:spPr>
      </p:pic>
      <p:pic>
        <p:nvPicPr>
          <p:cNvPr id="87" name="Graphic 86">
            <a:extLst>
              <a:ext uri="{FF2B5EF4-FFF2-40B4-BE49-F238E27FC236}">
                <a16:creationId xmlns:a16="http://schemas.microsoft.com/office/drawing/2014/main" id="{77E9CFD0-9E85-4A1B-80DD-93B148673FFD}"/>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796468" y="1928096"/>
            <a:ext cx="266415" cy="473627"/>
          </a:xfrm>
          <a:prstGeom prst="rect">
            <a:avLst/>
          </a:prstGeom>
        </p:spPr>
      </p:pic>
      <p:pic>
        <p:nvPicPr>
          <p:cNvPr id="89" name="Graphic 88">
            <a:extLst>
              <a:ext uri="{FF2B5EF4-FFF2-40B4-BE49-F238E27FC236}">
                <a16:creationId xmlns:a16="http://schemas.microsoft.com/office/drawing/2014/main" id="{164F3B8C-B231-4FA1-907B-86FBC03A86B7}"/>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467981" y="1959752"/>
            <a:ext cx="473627" cy="384822"/>
          </a:xfrm>
          <a:prstGeom prst="rect">
            <a:avLst/>
          </a:prstGeom>
        </p:spPr>
      </p:pic>
      <p:pic>
        <p:nvPicPr>
          <p:cNvPr id="91" name="Graphic 90">
            <a:extLst>
              <a:ext uri="{FF2B5EF4-FFF2-40B4-BE49-F238E27FC236}">
                <a16:creationId xmlns:a16="http://schemas.microsoft.com/office/drawing/2014/main" id="{C1D2CCB4-C6B5-4C86-B895-B9399664A108}"/>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06194" y="1928096"/>
            <a:ext cx="355220" cy="473627"/>
          </a:xfrm>
          <a:prstGeom prst="rect">
            <a:avLst/>
          </a:prstGeom>
        </p:spPr>
      </p:pic>
      <p:pic>
        <p:nvPicPr>
          <p:cNvPr id="93" name="Graphic 92">
            <a:extLst>
              <a:ext uri="{FF2B5EF4-FFF2-40B4-BE49-F238E27FC236}">
                <a16:creationId xmlns:a16="http://schemas.microsoft.com/office/drawing/2014/main" id="{3AECE34F-9A4A-45A9-8C3D-85F961AA194D}"/>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95287" y="2802384"/>
            <a:ext cx="266415" cy="473627"/>
          </a:xfrm>
          <a:prstGeom prst="rect">
            <a:avLst/>
          </a:prstGeom>
        </p:spPr>
      </p:pic>
      <p:pic>
        <p:nvPicPr>
          <p:cNvPr id="95" name="Graphic 94">
            <a:extLst>
              <a:ext uri="{FF2B5EF4-FFF2-40B4-BE49-F238E27FC236}">
                <a16:creationId xmlns:a16="http://schemas.microsoft.com/office/drawing/2014/main" id="{AE389309-DAE6-43FD-9BD1-6AC8E5EB4798}"/>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33475" y="2802384"/>
            <a:ext cx="118407" cy="473628"/>
          </a:xfrm>
          <a:prstGeom prst="rect">
            <a:avLst/>
          </a:prstGeom>
        </p:spPr>
      </p:pic>
      <p:pic>
        <p:nvPicPr>
          <p:cNvPr id="97" name="Graphic 96">
            <a:extLst>
              <a:ext uri="{FF2B5EF4-FFF2-40B4-BE49-F238E27FC236}">
                <a16:creationId xmlns:a16="http://schemas.microsoft.com/office/drawing/2014/main" id="{CEEC2A79-BEBF-41EF-BCB6-34D1B3E0E171}"/>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681163" y="2865694"/>
            <a:ext cx="473627" cy="296017"/>
          </a:xfrm>
          <a:prstGeom prst="rect">
            <a:avLst/>
          </a:prstGeom>
        </p:spPr>
      </p:pic>
      <p:pic>
        <p:nvPicPr>
          <p:cNvPr id="99" name="Graphic 98">
            <a:extLst>
              <a:ext uri="{FF2B5EF4-FFF2-40B4-BE49-F238E27FC236}">
                <a16:creationId xmlns:a16="http://schemas.microsoft.com/office/drawing/2014/main" id="{5B5D3223-0EB5-4BA7-ADD9-8ED3C6524EA3}"/>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86051" y="2802384"/>
            <a:ext cx="473627" cy="473627"/>
          </a:xfrm>
          <a:prstGeom prst="rect">
            <a:avLst/>
          </a:prstGeom>
        </p:spPr>
      </p:pic>
      <p:pic>
        <p:nvPicPr>
          <p:cNvPr id="101" name="Graphic 100">
            <a:extLst>
              <a:ext uri="{FF2B5EF4-FFF2-40B4-BE49-F238E27FC236}">
                <a16:creationId xmlns:a16="http://schemas.microsoft.com/office/drawing/2014/main" id="{6289A828-EC94-4664-941C-36781D378AC4}"/>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690939" y="2802384"/>
            <a:ext cx="207212" cy="473627"/>
          </a:xfrm>
          <a:prstGeom prst="rect">
            <a:avLst/>
          </a:prstGeom>
        </p:spPr>
      </p:pic>
      <p:pic>
        <p:nvPicPr>
          <p:cNvPr id="103" name="Graphic 102">
            <a:extLst>
              <a:ext uri="{FF2B5EF4-FFF2-40B4-BE49-F238E27FC236}">
                <a16:creationId xmlns:a16="http://schemas.microsoft.com/office/drawing/2014/main" id="{CB64C113-B438-419C-9BBB-1614D173574B}"/>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352927" y="2802384"/>
            <a:ext cx="473627" cy="473627"/>
          </a:xfrm>
          <a:prstGeom prst="rect">
            <a:avLst/>
          </a:prstGeom>
        </p:spPr>
      </p:pic>
      <p:pic>
        <p:nvPicPr>
          <p:cNvPr id="105" name="Graphic 104">
            <a:extLst>
              <a:ext uri="{FF2B5EF4-FFF2-40B4-BE49-F238E27FC236}">
                <a16:creationId xmlns:a16="http://schemas.microsoft.com/office/drawing/2014/main" id="{FF3B395F-31BB-4D62-8DB3-A17E7A521E03}"/>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357815" y="2834040"/>
            <a:ext cx="473627" cy="384822"/>
          </a:xfrm>
          <a:prstGeom prst="rect">
            <a:avLst/>
          </a:prstGeom>
        </p:spPr>
      </p:pic>
      <p:pic>
        <p:nvPicPr>
          <p:cNvPr id="107" name="Graphic 106">
            <a:extLst>
              <a:ext uri="{FF2B5EF4-FFF2-40B4-BE49-F238E27FC236}">
                <a16:creationId xmlns:a16="http://schemas.microsoft.com/office/drawing/2014/main" id="{56EAEC11-92AB-4AFE-888E-4E20F658192E}"/>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362703" y="2802384"/>
            <a:ext cx="207212" cy="473627"/>
          </a:xfrm>
          <a:prstGeom prst="rect">
            <a:avLst/>
          </a:prstGeom>
        </p:spPr>
      </p:pic>
      <p:pic>
        <p:nvPicPr>
          <p:cNvPr id="109" name="Graphic 108">
            <a:extLst>
              <a:ext uri="{FF2B5EF4-FFF2-40B4-BE49-F238E27FC236}">
                <a16:creationId xmlns:a16="http://schemas.microsoft.com/office/drawing/2014/main" id="{2C259098-700F-4AC7-913A-9FA2B3849D73}"/>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7024691" y="2802384"/>
            <a:ext cx="266415" cy="473627"/>
          </a:xfrm>
          <a:prstGeom prst="rect">
            <a:avLst/>
          </a:prstGeom>
        </p:spPr>
      </p:pic>
      <p:pic>
        <p:nvPicPr>
          <p:cNvPr id="111" name="Graphic 110">
            <a:extLst>
              <a:ext uri="{FF2B5EF4-FFF2-40B4-BE49-F238E27FC236}">
                <a16:creationId xmlns:a16="http://schemas.microsoft.com/office/drawing/2014/main" id="{84D5D743-454B-4A6D-8CF6-33138DD3090D}"/>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762879" y="2802384"/>
            <a:ext cx="266415" cy="473627"/>
          </a:xfrm>
          <a:prstGeom prst="rect">
            <a:avLst/>
          </a:prstGeom>
        </p:spPr>
      </p:pic>
      <p:pic>
        <p:nvPicPr>
          <p:cNvPr id="113" name="Graphic 112">
            <a:extLst>
              <a:ext uri="{FF2B5EF4-FFF2-40B4-BE49-F238E27FC236}">
                <a16:creationId xmlns:a16="http://schemas.microsoft.com/office/drawing/2014/main" id="{14FDE326-C830-41DE-8DDA-7FB4AB43B1E1}"/>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501067" y="2802384"/>
            <a:ext cx="266415" cy="473627"/>
          </a:xfrm>
          <a:prstGeom prst="rect">
            <a:avLst/>
          </a:prstGeom>
        </p:spPr>
      </p:pic>
      <p:pic>
        <p:nvPicPr>
          <p:cNvPr id="115" name="Graphic 114">
            <a:extLst>
              <a:ext uri="{FF2B5EF4-FFF2-40B4-BE49-F238E27FC236}">
                <a16:creationId xmlns:a16="http://schemas.microsoft.com/office/drawing/2014/main" id="{68439119-3EAB-4864-9732-105D75EF2E73}"/>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239255" y="2802384"/>
            <a:ext cx="266415" cy="473627"/>
          </a:xfrm>
          <a:prstGeom prst="rect">
            <a:avLst/>
          </a:prstGeom>
        </p:spPr>
      </p:pic>
      <p:pic>
        <p:nvPicPr>
          <p:cNvPr id="117" name="Graphic 116">
            <a:extLst>
              <a:ext uri="{FF2B5EF4-FFF2-40B4-BE49-F238E27FC236}">
                <a16:creationId xmlns:a16="http://schemas.microsoft.com/office/drawing/2014/main" id="{1BFAD11C-077F-4377-A9A1-FE8CF1456AB8}"/>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977443" y="2802384"/>
            <a:ext cx="266415" cy="473627"/>
          </a:xfrm>
          <a:prstGeom prst="rect">
            <a:avLst/>
          </a:prstGeom>
        </p:spPr>
      </p:pic>
      <p:pic>
        <p:nvPicPr>
          <p:cNvPr id="119" name="Graphic 118">
            <a:extLst>
              <a:ext uri="{FF2B5EF4-FFF2-40B4-BE49-F238E27FC236}">
                <a16:creationId xmlns:a16="http://schemas.microsoft.com/office/drawing/2014/main" id="{21033419-CD92-4636-8E06-CD2147FDEA5C}"/>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715631" y="2802384"/>
            <a:ext cx="266415" cy="473627"/>
          </a:xfrm>
          <a:prstGeom prst="rect">
            <a:avLst/>
          </a:prstGeom>
        </p:spPr>
      </p:pic>
      <p:pic>
        <p:nvPicPr>
          <p:cNvPr id="121" name="Graphic 120">
            <a:extLst>
              <a:ext uri="{FF2B5EF4-FFF2-40B4-BE49-F238E27FC236}">
                <a16:creationId xmlns:a16="http://schemas.microsoft.com/office/drawing/2014/main" id="{CF768DEB-F08C-40D5-82C8-470D4B3487BB}"/>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453819" y="2802384"/>
            <a:ext cx="266415" cy="473627"/>
          </a:xfrm>
          <a:prstGeom prst="rect">
            <a:avLst/>
          </a:prstGeom>
        </p:spPr>
      </p:pic>
      <p:pic>
        <p:nvPicPr>
          <p:cNvPr id="123" name="Graphic 122">
            <a:extLst>
              <a:ext uri="{FF2B5EF4-FFF2-40B4-BE49-F238E27FC236}">
                <a16:creationId xmlns:a16="http://schemas.microsoft.com/office/drawing/2014/main" id="{B3F7614B-0D70-4EB4-960C-AA8A538D44D6}"/>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344898" y="3697654"/>
            <a:ext cx="355220" cy="473627"/>
          </a:xfrm>
          <a:prstGeom prst="rect">
            <a:avLst/>
          </a:prstGeom>
        </p:spPr>
      </p:pic>
      <p:pic>
        <p:nvPicPr>
          <p:cNvPr id="125" name="Graphic 124">
            <a:extLst>
              <a:ext uri="{FF2B5EF4-FFF2-40B4-BE49-F238E27FC236}">
                <a16:creationId xmlns:a16="http://schemas.microsoft.com/office/drawing/2014/main" id="{2488F5ED-C63F-4CAD-9FA8-260D8F0552EA}"/>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144998" y="3697654"/>
            <a:ext cx="473627" cy="473627"/>
          </a:xfrm>
          <a:prstGeom prst="rect">
            <a:avLst/>
          </a:prstGeom>
        </p:spPr>
      </p:pic>
      <p:pic>
        <p:nvPicPr>
          <p:cNvPr id="127" name="Graphic 126">
            <a:extLst>
              <a:ext uri="{FF2B5EF4-FFF2-40B4-BE49-F238E27FC236}">
                <a16:creationId xmlns:a16="http://schemas.microsoft.com/office/drawing/2014/main" id="{55B9964E-0C8C-4EB2-A4B9-6ABD4E8D8308}"/>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2097498" y="3697654"/>
            <a:ext cx="473627" cy="473627"/>
          </a:xfrm>
          <a:prstGeom prst="rect">
            <a:avLst/>
          </a:prstGeom>
        </p:spPr>
      </p:pic>
      <p:pic>
        <p:nvPicPr>
          <p:cNvPr id="129" name="Graphic 128">
            <a:extLst>
              <a:ext uri="{FF2B5EF4-FFF2-40B4-BE49-F238E27FC236}">
                <a16:creationId xmlns:a16="http://schemas.microsoft.com/office/drawing/2014/main" id="{A9CFF1CD-66D6-4E2A-A59C-046693427363}"/>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3049998" y="3697654"/>
            <a:ext cx="296017" cy="473627"/>
          </a:xfrm>
          <a:prstGeom prst="rect">
            <a:avLst/>
          </a:prstGeom>
        </p:spPr>
      </p:pic>
      <p:pic>
        <p:nvPicPr>
          <p:cNvPr id="131" name="Graphic 130">
            <a:extLst>
              <a:ext uri="{FF2B5EF4-FFF2-40B4-BE49-F238E27FC236}">
                <a16:creationId xmlns:a16="http://schemas.microsoft.com/office/drawing/2014/main" id="{1103DAA9-88DD-4BE4-86E6-9797321CBE05}"/>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773898" y="3697654"/>
            <a:ext cx="266415" cy="473627"/>
          </a:xfrm>
          <a:prstGeom prst="rect">
            <a:avLst/>
          </a:prstGeom>
        </p:spPr>
      </p:pic>
      <p:pic>
        <p:nvPicPr>
          <p:cNvPr id="133" name="Graphic 132">
            <a:extLst>
              <a:ext uri="{FF2B5EF4-FFF2-40B4-BE49-F238E27FC236}">
                <a16:creationId xmlns:a16="http://schemas.microsoft.com/office/drawing/2014/main" id="{14A3D337-EF23-42C9-8B07-D7B3BCA7A5BC}"/>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459698" y="3697654"/>
            <a:ext cx="266415" cy="473627"/>
          </a:xfrm>
          <a:prstGeom prst="rect">
            <a:avLst/>
          </a:prstGeom>
        </p:spPr>
      </p:pic>
      <p:pic>
        <p:nvPicPr>
          <p:cNvPr id="135" name="Graphic 134">
            <a:extLst>
              <a:ext uri="{FF2B5EF4-FFF2-40B4-BE49-F238E27FC236}">
                <a16:creationId xmlns:a16="http://schemas.microsoft.com/office/drawing/2014/main" id="{34D0FA21-EA4B-4A60-B80D-B9A89A134DC5}"/>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145498" y="3697656"/>
            <a:ext cx="236813" cy="473626"/>
          </a:xfrm>
          <a:prstGeom prst="rect">
            <a:avLst/>
          </a:prstGeom>
        </p:spPr>
      </p:pic>
      <p:pic>
        <p:nvPicPr>
          <p:cNvPr id="137" name="Graphic 136">
            <a:extLst>
              <a:ext uri="{FF2B5EF4-FFF2-40B4-BE49-F238E27FC236}">
                <a16:creationId xmlns:a16="http://schemas.microsoft.com/office/drawing/2014/main" id="{CD6211C6-340E-488E-A74F-F969CCB5578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793198" y="3697656"/>
            <a:ext cx="236813" cy="473626"/>
          </a:xfrm>
          <a:prstGeom prst="rect">
            <a:avLst/>
          </a:prstGeom>
        </p:spPr>
      </p:pic>
      <p:pic>
        <p:nvPicPr>
          <p:cNvPr id="139" name="Graphic 138">
            <a:extLst>
              <a:ext uri="{FF2B5EF4-FFF2-40B4-BE49-F238E27FC236}">
                <a16:creationId xmlns:a16="http://schemas.microsoft.com/office/drawing/2014/main" id="{4B900D48-CA0D-46D5-BF38-033965884346}"/>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440898" y="3697656"/>
            <a:ext cx="325618" cy="473626"/>
          </a:xfrm>
          <a:prstGeom prst="rect">
            <a:avLst/>
          </a:prstGeom>
        </p:spPr>
      </p:pic>
      <p:pic>
        <p:nvPicPr>
          <p:cNvPr id="141" name="Graphic 140">
            <a:extLst>
              <a:ext uri="{FF2B5EF4-FFF2-40B4-BE49-F238E27FC236}">
                <a16:creationId xmlns:a16="http://schemas.microsoft.com/office/drawing/2014/main" id="{498BF584-AA7C-4EB7-B6EE-F7949BF50CA4}"/>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202898" y="3708206"/>
            <a:ext cx="355220" cy="444025"/>
          </a:xfrm>
          <a:prstGeom prst="rect">
            <a:avLst/>
          </a:prstGeom>
        </p:spPr>
      </p:pic>
      <p:pic>
        <p:nvPicPr>
          <p:cNvPr id="143" name="Graphic 142">
            <a:extLst>
              <a:ext uri="{FF2B5EF4-FFF2-40B4-BE49-F238E27FC236}">
                <a16:creationId xmlns:a16="http://schemas.microsoft.com/office/drawing/2014/main" id="{0D49A3E0-354E-4438-AB61-A8F1B202BFFC}"/>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002998" y="3739862"/>
            <a:ext cx="473627" cy="355220"/>
          </a:xfrm>
          <a:prstGeom prst="rect">
            <a:avLst/>
          </a:prstGeom>
        </p:spPr>
      </p:pic>
      <p:pic>
        <p:nvPicPr>
          <p:cNvPr id="145" name="Graphic 144">
            <a:extLst>
              <a:ext uri="{FF2B5EF4-FFF2-40B4-BE49-F238E27FC236}">
                <a16:creationId xmlns:a16="http://schemas.microsoft.com/office/drawing/2014/main" id="{0613854C-2F3D-4ED7-839A-607F0117F195}"/>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8955498" y="3697654"/>
            <a:ext cx="266415" cy="473627"/>
          </a:xfrm>
          <a:prstGeom prst="rect">
            <a:avLst/>
          </a:prstGeom>
        </p:spPr>
      </p:pic>
      <p:pic>
        <p:nvPicPr>
          <p:cNvPr id="147" name="Graphic 146">
            <a:extLst>
              <a:ext uri="{FF2B5EF4-FFF2-40B4-BE49-F238E27FC236}">
                <a16:creationId xmlns:a16="http://schemas.microsoft.com/office/drawing/2014/main" id="{8ED2719B-510C-43B2-824C-1A49A819E9D4}"/>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641298" y="3697654"/>
            <a:ext cx="207212" cy="473627"/>
          </a:xfrm>
          <a:prstGeom prst="rect">
            <a:avLst/>
          </a:prstGeom>
        </p:spPr>
      </p:pic>
      <p:pic>
        <p:nvPicPr>
          <p:cNvPr id="149" name="Graphic 148">
            <a:extLst>
              <a:ext uri="{FF2B5EF4-FFF2-40B4-BE49-F238E27FC236}">
                <a16:creationId xmlns:a16="http://schemas.microsoft.com/office/drawing/2014/main" id="{72B6DD2A-6040-40F0-AAED-9932BCA52681}"/>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250898" y="3697656"/>
            <a:ext cx="414423" cy="473626"/>
          </a:xfrm>
          <a:prstGeom prst="rect">
            <a:avLst/>
          </a:prstGeom>
        </p:spPr>
      </p:pic>
      <p:pic>
        <p:nvPicPr>
          <p:cNvPr id="151" name="Graphic 150">
            <a:extLst>
              <a:ext uri="{FF2B5EF4-FFF2-40B4-BE49-F238E27FC236}">
                <a16:creationId xmlns:a16="http://schemas.microsoft.com/office/drawing/2014/main" id="{AE83A7F9-A94F-40A8-A8FD-E0F5C87B9400}"/>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127198" y="3697654"/>
            <a:ext cx="562432" cy="473627"/>
          </a:xfrm>
          <a:prstGeom prst="rect">
            <a:avLst/>
          </a:prstGeom>
        </p:spPr>
      </p:pic>
      <p:pic>
        <p:nvPicPr>
          <p:cNvPr id="153" name="Graphic 152">
            <a:extLst>
              <a:ext uri="{FF2B5EF4-FFF2-40B4-BE49-F238E27FC236}">
                <a16:creationId xmlns:a16="http://schemas.microsoft.com/office/drawing/2014/main" id="{D68B5B61-DD8C-4F02-8033-2FB8036CE216}"/>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283369" y="4583399"/>
            <a:ext cx="473627" cy="473627"/>
          </a:xfrm>
          <a:prstGeom prst="rect">
            <a:avLst/>
          </a:prstGeom>
        </p:spPr>
      </p:pic>
      <p:pic>
        <p:nvPicPr>
          <p:cNvPr id="155" name="Graphic 154">
            <a:extLst>
              <a:ext uri="{FF2B5EF4-FFF2-40B4-BE49-F238E27FC236}">
                <a16:creationId xmlns:a16="http://schemas.microsoft.com/office/drawing/2014/main" id="{90436A4E-6538-44BF-A0D4-C2E6E223C8E2}"/>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76338" y="4625607"/>
            <a:ext cx="473627" cy="355220"/>
          </a:xfrm>
          <a:prstGeom prst="rect">
            <a:avLst/>
          </a:prstGeom>
        </p:spPr>
      </p:pic>
      <p:pic>
        <p:nvPicPr>
          <p:cNvPr id="157" name="Graphic 156">
            <a:extLst>
              <a:ext uri="{FF2B5EF4-FFF2-40B4-BE49-F238E27FC236}">
                <a16:creationId xmlns:a16="http://schemas.microsoft.com/office/drawing/2014/main" id="{6CC51B60-4145-4176-9570-52028856A32C}"/>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069307" y="4625607"/>
            <a:ext cx="473627" cy="355220"/>
          </a:xfrm>
          <a:prstGeom prst="rect">
            <a:avLst/>
          </a:prstGeom>
        </p:spPr>
      </p:pic>
      <p:pic>
        <p:nvPicPr>
          <p:cNvPr id="159" name="Graphic 158">
            <a:extLst>
              <a:ext uri="{FF2B5EF4-FFF2-40B4-BE49-F238E27FC236}">
                <a16:creationId xmlns:a16="http://schemas.microsoft.com/office/drawing/2014/main" id="{D62716BE-69F4-4763-9548-45AE48717412}"/>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962276" y="4583399"/>
            <a:ext cx="473627" cy="473627"/>
          </a:xfrm>
          <a:prstGeom prst="rect">
            <a:avLst/>
          </a:prstGeom>
        </p:spPr>
      </p:pic>
      <p:pic>
        <p:nvPicPr>
          <p:cNvPr id="161" name="Graphic 160">
            <a:extLst>
              <a:ext uri="{FF2B5EF4-FFF2-40B4-BE49-F238E27FC236}">
                <a16:creationId xmlns:a16="http://schemas.microsoft.com/office/drawing/2014/main" id="{9A3DC9AF-A206-4222-A862-6267AB5C9FB5}"/>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855245" y="4604503"/>
            <a:ext cx="473627" cy="414424"/>
          </a:xfrm>
          <a:prstGeom prst="rect">
            <a:avLst/>
          </a:prstGeom>
        </p:spPr>
      </p:pic>
      <p:pic>
        <p:nvPicPr>
          <p:cNvPr id="163" name="Graphic 162">
            <a:extLst>
              <a:ext uri="{FF2B5EF4-FFF2-40B4-BE49-F238E27FC236}">
                <a16:creationId xmlns:a16="http://schemas.microsoft.com/office/drawing/2014/main" id="{72C5A1C9-9AF4-42C2-A090-7F616EE08871}"/>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748214" y="4583399"/>
            <a:ext cx="266415" cy="473627"/>
          </a:xfrm>
          <a:prstGeom prst="rect">
            <a:avLst/>
          </a:prstGeom>
        </p:spPr>
      </p:pic>
      <p:pic>
        <p:nvPicPr>
          <p:cNvPr id="165" name="Graphic 164">
            <a:extLst>
              <a:ext uri="{FF2B5EF4-FFF2-40B4-BE49-F238E27FC236}">
                <a16:creationId xmlns:a16="http://schemas.microsoft.com/office/drawing/2014/main" id="{6FCC5782-1B24-4770-8F7D-76D5BBEEC637}"/>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374483" y="4583399"/>
            <a:ext cx="266415" cy="473627"/>
          </a:xfrm>
          <a:prstGeom prst="rect">
            <a:avLst/>
          </a:prstGeom>
        </p:spPr>
      </p:pic>
      <p:pic>
        <p:nvPicPr>
          <p:cNvPr id="167" name="Graphic 166">
            <a:extLst>
              <a:ext uri="{FF2B5EF4-FFF2-40B4-BE49-F238E27FC236}">
                <a16:creationId xmlns:a16="http://schemas.microsoft.com/office/drawing/2014/main" id="{FA11E1E2-E86A-4E3B-BF63-6D103F84438D}"/>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6000752" y="4583399"/>
            <a:ext cx="207212" cy="473627"/>
          </a:xfrm>
          <a:prstGeom prst="rect">
            <a:avLst/>
          </a:prstGeom>
        </p:spPr>
      </p:pic>
      <p:pic>
        <p:nvPicPr>
          <p:cNvPr id="169" name="Graphic 168">
            <a:extLst>
              <a:ext uri="{FF2B5EF4-FFF2-40B4-BE49-F238E27FC236}">
                <a16:creationId xmlns:a16="http://schemas.microsoft.com/office/drawing/2014/main" id="{BD824052-BDB9-4F3B-AB4B-475962B05934}"/>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550821" y="4593951"/>
            <a:ext cx="473627" cy="444025"/>
          </a:xfrm>
          <a:prstGeom prst="rect">
            <a:avLst/>
          </a:prstGeom>
        </p:spPr>
      </p:pic>
      <p:pic>
        <p:nvPicPr>
          <p:cNvPr id="171" name="Graphic 170">
            <a:extLst>
              <a:ext uri="{FF2B5EF4-FFF2-40B4-BE49-F238E27FC236}">
                <a16:creationId xmlns:a16="http://schemas.microsoft.com/office/drawing/2014/main" id="{1BB0FE34-AEB5-4702-BD95-6F8660FD5D2E}"/>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443790" y="4625607"/>
            <a:ext cx="444025" cy="355220"/>
          </a:xfrm>
          <a:prstGeom prst="rect">
            <a:avLst/>
          </a:prstGeom>
        </p:spPr>
      </p:pic>
      <p:pic>
        <p:nvPicPr>
          <p:cNvPr id="173" name="Graphic 172">
            <a:extLst>
              <a:ext uri="{FF2B5EF4-FFF2-40B4-BE49-F238E27FC236}">
                <a16:creationId xmlns:a16="http://schemas.microsoft.com/office/drawing/2014/main" id="{DA543A27-3BEC-4334-9B35-6DABDC0BB431}"/>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298659" y="4625607"/>
            <a:ext cx="444025" cy="355220"/>
          </a:xfrm>
          <a:prstGeom prst="rect">
            <a:avLst/>
          </a:prstGeom>
        </p:spPr>
      </p:pic>
      <p:pic>
        <p:nvPicPr>
          <p:cNvPr id="175" name="Graphic 174">
            <a:extLst>
              <a:ext uri="{FF2B5EF4-FFF2-40B4-BE49-F238E27FC236}">
                <a16:creationId xmlns:a16="http://schemas.microsoft.com/office/drawing/2014/main" id="{D46DB19C-E739-46DA-99E4-71FFD9EE2C7C}"/>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153528" y="4541193"/>
            <a:ext cx="473627" cy="592034"/>
          </a:xfrm>
          <a:prstGeom prst="rect">
            <a:avLst/>
          </a:prstGeom>
        </p:spPr>
      </p:pic>
      <p:pic>
        <p:nvPicPr>
          <p:cNvPr id="177" name="Graphic 176">
            <a:extLst>
              <a:ext uri="{FF2B5EF4-FFF2-40B4-BE49-F238E27FC236}">
                <a16:creationId xmlns:a16="http://schemas.microsoft.com/office/drawing/2014/main" id="{88D0D23F-E9A7-47FB-9581-A400D4E30E3D}"/>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10046497" y="4583399"/>
            <a:ext cx="266415" cy="473627"/>
          </a:xfrm>
          <a:prstGeom prst="rect">
            <a:avLst/>
          </a:prstGeom>
        </p:spPr>
      </p:pic>
      <p:pic>
        <p:nvPicPr>
          <p:cNvPr id="179" name="Graphic 178">
            <a:extLst>
              <a:ext uri="{FF2B5EF4-FFF2-40B4-BE49-F238E27FC236}">
                <a16:creationId xmlns:a16="http://schemas.microsoft.com/office/drawing/2014/main" id="{FE8C96FA-C054-467F-B176-D691C2C400E3}"/>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672766" y="4583399"/>
            <a:ext cx="266415" cy="473627"/>
          </a:xfrm>
          <a:prstGeom prst="rect">
            <a:avLst/>
          </a:prstGeom>
        </p:spPr>
      </p:pic>
      <p:pic>
        <p:nvPicPr>
          <p:cNvPr id="181" name="Graphic 180">
            <a:extLst>
              <a:ext uri="{FF2B5EF4-FFF2-40B4-BE49-F238E27FC236}">
                <a16:creationId xmlns:a16="http://schemas.microsoft.com/office/drawing/2014/main" id="{4E019B3D-B63B-43E7-9A30-5B6F229B7FC3}"/>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299035" y="4583399"/>
            <a:ext cx="473627" cy="473627"/>
          </a:xfrm>
          <a:prstGeom prst="rect">
            <a:avLst/>
          </a:prstGeom>
        </p:spPr>
      </p:pic>
      <p:pic>
        <p:nvPicPr>
          <p:cNvPr id="183" name="Graphic 182">
            <a:extLst>
              <a:ext uri="{FF2B5EF4-FFF2-40B4-BE49-F238E27FC236}">
                <a16:creationId xmlns:a16="http://schemas.microsoft.com/office/drawing/2014/main" id="{F8E7BCCF-8B41-4093-B53E-5B147FDF5505}"/>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221456" y="5493867"/>
            <a:ext cx="473627" cy="266415"/>
          </a:xfrm>
          <a:prstGeom prst="rect">
            <a:avLst/>
          </a:prstGeom>
        </p:spPr>
      </p:pic>
      <p:pic>
        <p:nvPicPr>
          <p:cNvPr id="185" name="Graphic 184">
            <a:extLst>
              <a:ext uri="{FF2B5EF4-FFF2-40B4-BE49-F238E27FC236}">
                <a16:creationId xmlns:a16="http://schemas.microsoft.com/office/drawing/2014/main" id="{D56088F4-E371-419F-9C56-E478B1168EFE}"/>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052512" y="5420005"/>
            <a:ext cx="473627" cy="473627"/>
          </a:xfrm>
          <a:prstGeom prst="rect">
            <a:avLst/>
          </a:prstGeom>
        </p:spPr>
      </p:pic>
      <p:pic>
        <p:nvPicPr>
          <p:cNvPr id="187" name="Graphic 186">
            <a:extLst>
              <a:ext uri="{FF2B5EF4-FFF2-40B4-BE49-F238E27FC236}">
                <a16:creationId xmlns:a16="http://schemas.microsoft.com/office/drawing/2014/main" id="{339EBA81-CAAB-466B-B16E-C771507ACE69}"/>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883568" y="5420005"/>
            <a:ext cx="384822" cy="473627"/>
          </a:xfrm>
          <a:prstGeom prst="rect">
            <a:avLst/>
          </a:prstGeom>
        </p:spPr>
      </p:pic>
      <p:pic>
        <p:nvPicPr>
          <p:cNvPr id="189" name="Graphic 188">
            <a:extLst>
              <a:ext uri="{FF2B5EF4-FFF2-40B4-BE49-F238E27FC236}">
                <a16:creationId xmlns:a16="http://schemas.microsoft.com/office/drawing/2014/main" id="{F9A708FC-8A80-43CF-9B53-6C2E984E1240}"/>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600324" y="5420005"/>
            <a:ext cx="473627" cy="473627"/>
          </a:xfrm>
          <a:prstGeom prst="rect">
            <a:avLst/>
          </a:prstGeom>
        </p:spPr>
      </p:pic>
      <p:pic>
        <p:nvPicPr>
          <p:cNvPr id="191" name="Graphic 190">
            <a:extLst>
              <a:ext uri="{FF2B5EF4-FFF2-40B4-BE49-F238E27FC236}">
                <a16:creationId xmlns:a16="http://schemas.microsoft.com/office/drawing/2014/main" id="{E15C7D4A-B4A2-4C1E-801B-F39D22B22D65}"/>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431380" y="5493867"/>
            <a:ext cx="473627" cy="266415"/>
          </a:xfrm>
          <a:prstGeom prst="rect">
            <a:avLst/>
          </a:prstGeom>
        </p:spPr>
      </p:pic>
      <p:pic>
        <p:nvPicPr>
          <p:cNvPr id="193" name="Graphic 192">
            <a:extLst>
              <a:ext uri="{FF2B5EF4-FFF2-40B4-BE49-F238E27FC236}">
                <a16:creationId xmlns:a16="http://schemas.microsoft.com/office/drawing/2014/main" id="{5B2830E7-EDBD-4BC3-A3F7-1AD4A7E0E499}"/>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262436" y="5472763"/>
            <a:ext cx="473627" cy="325619"/>
          </a:xfrm>
          <a:prstGeom prst="rect">
            <a:avLst/>
          </a:prstGeom>
        </p:spPr>
      </p:pic>
      <p:pic>
        <p:nvPicPr>
          <p:cNvPr id="195" name="Graphic 194">
            <a:extLst>
              <a:ext uri="{FF2B5EF4-FFF2-40B4-BE49-F238E27FC236}">
                <a16:creationId xmlns:a16="http://schemas.microsoft.com/office/drawing/2014/main" id="{3900360B-DFC9-4FC3-8177-BB2A8F4DECA4}"/>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093492" y="5430557"/>
            <a:ext cx="473627" cy="444025"/>
          </a:xfrm>
          <a:prstGeom prst="rect">
            <a:avLst/>
          </a:prstGeom>
        </p:spPr>
      </p:pic>
      <p:pic>
        <p:nvPicPr>
          <p:cNvPr id="197" name="Graphic 196">
            <a:extLst>
              <a:ext uri="{FF2B5EF4-FFF2-40B4-BE49-F238E27FC236}">
                <a16:creationId xmlns:a16="http://schemas.microsoft.com/office/drawing/2014/main" id="{C9F503AF-179E-4C9B-8EB4-7B2799AB7E25}"/>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924548" y="5462213"/>
            <a:ext cx="444025" cy="355220"/>
          </a:xfrm>
          <a:prstGeom prst="rect">
            <a:avLst/>
          </a:prstGeom>
        </p:spPr>
      </p:pic>
      <p:pic>
        <p:nvPicPr>
          <p:cNvPr id="199" name="Graphic 198">
            <a:extLst>
              <a:ext uri="{FF2B5EF4-FFF2-40B4-BE49-F238E27FC236}">
                <a16:creationId xmlns:a16="http://schemas.microsoft.com/office/drawing/2014/main" id="{87C90629-6FD5-4E09-9C45-FACBAB5C4634}"/>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717504" y="5462213"/>
            <a:ext cx="444025" cy="355220"/>
          </a:xfrm>
          <a:prstGeom prst="rect">
            <a:avLst/>
          </a:prstGeom>
        </p:spPr>
      </p:pic>
      <p:pic>
        <p:nvPicPr>
          <p:cNvPr id="201" name="Graphic 200">
            <a:extLst>
              <a:ext uri="{FF2B5EF4-FFF2-40B4-BE49-F238E27FC236}">
                <a16:creationId xmlns:a16="http://schemas.microsoft.com/office/drawing/2014/main" id="{E4D11395-3279-4CD1-A772-761B89A8BF64}"/>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510460" y="5420005"/>
            <a:ext cx="355220" cy="473627"/>
          </a:xfrm>
          <a:prstGeom prst="rect">
            <a:avLst/>
          </a:prstGeom>
        </p:spPr>
      </p:pic>
      <p:pic>
        <p:nvPicPr>
          <p:cNvPr id="203" name="Graphic 202">
            <a:extLst>
              <a:ext uri="{FF2B5EF4-FFF2-40B4-BE49-F238E27FC236}">
                <a16:creationId xmlns:a16="http://schemas.microsoft.com/office/drawing/2014/main" id="{98DC3D6A-31F5-4196-8ECA-4FDA2F38B913}"/>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189116" y="5430557"/>
            <a:ext cx="473627" cy="444025"/>
          </a:xfrm>
          <a:prstGeom prst="rect">
            <a:avLst/>
          </a:prstGeom>
        </p:spPr>
      </p:pic>
      <p:pic>
        <p:nvPicPr>
          <p:cNvPr id="205" name="Graphic 204">
            <a:extLst>
              <a:ext uri="{FF2B5EF4-FFF2-40B4-BE49-F238E27FC236}">
                <a16:creationId xmlns:a16="http://schemas.microsoft.com/office/drawing/2014/main" id="{7533D774-3301-4B8D-8D78-347D72BB1672}"/>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020172" y="5420005"/>
            <a:ext cx="473627" cy="473627"/>
          </a:xfrm>
          <a:prstGeom prst="rect">
            <a:avLst/>
          </a:prstGeom>
        </p:spPr>
      </p:pic>
      <p:pic>
        <p:nvPicPr>
          <p:cNvPr id="207" name="Graphic 206">
            <a:extLst>
              <a:ext uri="{FF2B5EF4-FFF2-40B4-BE49-F238E27FC236}">
                <a16:creationId xmlns:a16="http://schemas.microsoft.com/office/drawing/2014/main" id="{48792F3B-510C-4EB9-93D6-51DAB3E93EDF}"/>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851228" y="5472763"/>
            <a:ext cx="473627" cy="325619"/>
          </a:xfrm>
          <a:prstGeom prst="rect">
            <a:avLst/>
          </a:prstGeom>
        </p:spPr>
      </p:pic>
      <p:pic>
        <p:nvPicPr>
          <p:cNvPr id="209" name="Graphic 208">
            <a:extLst>
              <a:ext uri="{FF2B5EF4-FFF2-40B4-BE49-F238E27FC236}">
                <a16:creationId xmlns:a16="http://schemas.microsoft.com/office/drawing/2014/main" id="{E7327A12-8C9D-4E37-843C-071CB0DEDC13}"/>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682284" y="5420005"/>
            <a:ext cx="355220" cy="473627"/>
          </a:xfrm>
          <a:prstGeom prst="rect">
            <a:avLst/>
          </a:prstGeom>
        </p:spPr>
      </p:pic>
      <p:pic>
        <p:nvPicPr>
          <p:cNvPr id="211" name="Graphic 210">
            <a:extLst>
              <a:ext uri="{FF2B5EF4-FFF2-40B4-BE49-F238E27FC236}">
                <a16:creationId xmlns:a16="http://schemas.microsoft.com/office/drawing/2014/main" id="{27585C7F-7727-4C90-92E4-47DC929FF012}"/>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360940" y="5420005"/>
            <a:ext cx="473627" cy="473627"/>
          </a:xfrm>
          <a:prstGeom prst="rect">
            <a:avLst/>
          </a:prstGeom>
        </p:spPr>
      </p:pic>
      <p:pic>
        <p:nvPicPr>
          <p:cNvPr id="213" name="Graphic 212">
            <a:extLst>
              <a:ext uri="{FF2B5EF4-FFF2-40B4-BE49-F238E27FC236}">
                <a16:creationId xmlns:a16="http://schemas.microsoft.com/office/drawing/2014/main" id="{0D0AC6B1-E14A-4180-8BAA-9695F8DC0B5C}"/>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1004888" y="6258205"/>
            <a:ext cx="473627" cy="473627"/>
          </a:xfrm>
          <a:prstGeom prst="rect">
            <a:avLst/>
          </a:prstGeom>
        </p:spPr>
      </p:pic>
      <p:pic>
        <p:nvPicPr>
          <p:cNvPr id="215" name="Graphic 214">
            <a:extLst>
              <a:ext uri="{FF2B5EF4-FFF2-40B4-BE49-F238E27FC236}">
                <a16:creationId xmlns:a16="http://schemas.microsoft.com/office/drawing/2014/main" id="{9E893926-CC14-45F4-BD57-07FCC58BA2F1}"/>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2619376" y="6258205"/>
            <a:ext cx="473627" cy="473627"/>
          </a:xfrm>
          <a:prstGeom prst="rect">
            <a:avLst/>
          </a:prstGeom>
        </p:spPr>
      </p:pic>
      <p:pic>
        <p:nvPicPr>
          <p:cNvPr id="217" name="Graphic 216">
            <a:extLst>
              <a:ext uri="{FF2B5EF4-FFF2-40B4-BE49-F238E27FC236}">
                <a16:creationId xmlns:a16="http://schemas.microsoft.com/office/drawing/2014/main" id="{ECFEE9B5-3DF9-4A30-BE32-DB7ADAEC39F2}"/>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4233864" y="6258205"/>
            <a:ext cx="384822" cy="473627"/>
          </a:xfrm>
          <a:prstGeom prst="rect">
            <a:avLst/>
          </a:prstGeom>
        </p:spPr>
      </p:pic>
      <p:pic>
        <p:nvPicPr>
          <p:cNvPr id="219" name="Graphic 218">
            <a:extLst>
              <a:ext uri="{FF2B5EF4-FFF2-40B4-BE49-F238E27FC236}">
                <a16:creationId xmlns:a16="http://schemas.microsoft.com/office/drawing/2014/main" id="{17C30202-3F10-4332-A2FD-50322F749647}"/>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5734052" y="6289861"/>
            <a:ext cx="473627" cy="384822"/>
          </a:xfrm>
          <a:prstGeom prst="rect">
            <a:avLst/>
          </a:prstGeom>
        </p:spPr>
      </p:pic>
      <p:pic>
        <p:nvPicPr>
          <p:cNvPr id="221" name="Graphic 220">
            <a:extLst>
              <a:ext uri="{FF2B5EF4-FFF2-40B4-BE49-F238E27FC236}">
                <a16:creationId xmlns:a16="http://schemas.microsoft.com/office/drawing/2014/main" id="{CB2F9DD8-BE6E-4CC8-99F3-7B06AE3D773E}"/>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7348540" y="6289861"/>
            <a:ext cx="473627" cy="384822"/>
          </a:xfrm>
          <a:prstGeom prst="rect">
            <a:avLst/>
          </a:prstGeom>
        </p:spPr>
      </p:pic>
      <p:pic>
        <p:nvPicPr>
          <p:cNvPr id="223" name="Graphic 222">
            <a:extLst>
              <a:ext uri="{FF2B5EF4-FFF2-40B4-BE49-F238E27FC236}">
                <a16:creationId xmlns:a16="http://schemas.microsoft.com/office/drawing/2014/main" id="{8DBD558E-5B27-4383-BB7F-24F4EF940B1D}"/>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8963028" y="6289861"/>
            <a:ext cx="473627" cy="384822"/>
          </a:xfrm>
          <a:prstGeom prst="rect">
            <a:avLst/>
          </a:prstGeom>
        </p:spPr>
      </p:pic>
      <p:pic>
        <p:nvPicPr>
          <p:cNvPr id="225" name="Graphic 224">
            <a:extLst>
              <a:ext uri="{FF2B5EF4-FFF2-40B4-BE49-F238E27FC236}">
                <a16:creationId xmlns:a16="http://schemas.microsoft.com/office/drawing/2014/main" id="{6C72D476-29AE-443D-A325-E4F3F61E5799}"/>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10577516" y="6289861"/>
            <a:ext cx="473627" cy="384822"/>
          </a:xfrm>
          <a:prstGeom prst="rect">
            <a:avLst/>
          </a:prstGeom>
        </p:spPr>
      </p:pic>
    </p:spTree>
    <p:extLst>
      <p:ext uri="{BB962C8B-B14F-4D97-AF65-F5344CB8AC3E}">
        <p14:creationId xmlns:p14="http://schemas.microsoft.com/office/powerpoint/2010/main" val="433495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94D37617-7E0E-43DD-A96E-04646715F3D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1442" y="563678"/>
            <a:ext cx="365106" cy="350176"/>
          </a:xfrm>
          <a:prstGeom prst="rect">
            <a:avLst/>
          </a:prstGeom>
        </p:spPr>
      </p:pic>
      <p:pic>
        <p:nvPicPr>
          <p:cNvPr id="5" name="Graphic 4">
            <a:extLst>
              <a:ext uri="{FF2B5EF4-FFF2-40B4-BE49-F238E27FC236}">
                <a16:creationId xmlns:a16="http://schemas.microsoft.com/office/drawing/2014/main" id="{B422E965-24A9-4144-9034-C4D3D397A0E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35676" y="563678"/>
            <a:ext cx="365106" cy="350176"/>
          </a:xfrm>
          <a:prstGeom prst="rect">
            <a:avLst/>
          </a:prstGeom>
        </p:spPr>
      </p:pic>
      <p:pic>
        <p:nvPicPr>
          <p:cNvPr id="7" name="Graphic 6">
            <a:extLst>
              <a:ext uri="{FF2B5EF4-FFF2-40B4-BE49-F238E27FC236}">
                <a16:creationId xmlns:a16="http://schemas.microsoft.com/office/drawing/2014/main" id="{85B8235E-0180-4D78-ABEF-50E2AF1C7CF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929910" y="567798"/>
            <a:ext cx="251010" cy="328290"/>
          </a:xfrm>
          <a:prstGeom prst="rect">
            <a:avLst/>
          </a:prstGeom>
        </p:spPr>
      </p:pic>
      <p:pic>
        <p:nvPicPr>
          <p:cNvPr id="9" name="Graphic 8">
            <a:extLst>
              <a:ext uri="{FF2B5EF4-FFF2-40B4-BE49-F238E27FC236}">
                <a16:creationId xmlns:a16="http://schemas.microsoft.com/office/drawing/2014/main" id="{07C2B602-C14E-4A81-BDA6-4598166A068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538900" y="563678"/>
            <a:ext cx="342287" cy="350176"/>
          </a:xfrm>
          <a:prstGeom prst="rect">
            <a:avLst/>
          </a:prstGeom>
        </p:spPr>
      </p:pic>
      <p:pic>
        <p:nvPicPr>
          <p:cNvPr id="11" name="Graphic 10">
            <a:extLst>
              <a:ext uri="{FF2B5EF4-FFF2-40B4-BE49-F238E27FC236}">
                <a16:creationId xmlns:a16="http://schemas.microsoft.com/office/drawing/2014/main" id="{B81578DB-8BA1-4577-8B54-92C9DA4327D4}"/>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96086" y="563678"/>
            <a:ext cx="365106" cy="350176"/>
          </a:xfrm>
          <a:prstGeom prst="rect">
            <a:avLst/>
          </a:prstGeom>
        </p:spPr>
      </p:pic>
      <p:pic>
        <p:nvPicPr>
          <p:cNvPr id="13" name="Graphic 12">
            <a:extLst>
              <a:ext uri="{FF2B5EF4-FFF2-40B4-BE49-F238E27FC236}">
                <a16:creationId xmlns:a16="http://schemas.microsoft.com/office/drawing/2014/main" id="{FE194623-59E0-4100-97EB-941A2FE234B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90321" y="563678"/>
            <a:ext cx="365106" cy="350176"/>
          </a:xfrm>
          <a:prstGeom prst="rect">
            <a:avLst/>
          </a:prstGeom>
        </p:spPr>
      </p:pic>
      <p:pic>
        <p:nvPicPr>
          <p:cNvPr id="15" name="Graphic 14">
            <a:extLst>
              <a:ext uri="{FF2B5EF4-FFF2-40B4-BE49-F238E27FC236}">
                <a16:creationId xmlns:a16="http://schemas.microsoft.com/office/drawing/2014/main" id="{1084BE14-A0AE-419F-99E0-E1C20ACCFAD0}"/>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84555" y="563678"/>
            <a:ext cx="365106" cy="350176"/>
          </a:xfrm>
          <a:prstGeom prst="rect">
            <a:avLst/>
          </a:prstGeom>
        </p:spPr>
      </p:pic>
      <p:pic>
        <p:nvPicPr>
          <p:cNvPr id="17" name="Graphic 16">
            <a:extLst>
              <a:ext uri="{FF2B5EF4-FFF2-40B4-BE49-F238E27FC236}">
                <a16:creationId xmlns:a16="http://schemas.microsoft.com/office/drawing/2014/main" id="{1590ED47-21C8-4724-82B8-E4A95818AEE0}"/>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78789" y="563678"/>
            <a:ext cx="365106" cy="350176"/>
          </a:xfrm>
          <a:prstGeom prst="rect">
            <a:avLst/>
          </a:prstGeom>
        </p:spPr>
      </p:pic>
      <p:pic>
        <p:nvPicPr>
          <p:cNvPr id="19" name="Graphic 18">
            <a:extLst>
              <a:ext uri="{FF2B5EF4-FFF2-40B4-BE49-F238E27FC236}">
                <a16:creationId xmlns:a16="http://schemas.microsoft.com/office/drawing/2014/main" id="{3BC55E77-DA2D-4037-8B3E-04008515433E}"/>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73024" y="571915"/>
            <a:ext cx="365107" cy="306405"/>
          </a:xfrm>
          <a:prstGeom prst="rect">
            <a:avLst/>
          </a:prstGeom>
        </p:spPr>
      </p:pic>
      <p:pic>
        <p:nvPicPr>
          <p:cNvPr id="21" name="Graphic 20">
            <a:extLst>
              <a:ext uri="{FF2B5EF4-FFF2-40B4-BE49-F238E27FC236}">
                <a16:creationId xmlns:a16="http://schemas.microsoft.com/office/drawing/2014/main" id="{3DBC60AE-AE6D-4308-AA40-540688404F6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67258" y="563678"/>
            <a:ext cx="365106" cy="350176"/>
          </a:xfrm>
          <a:prstGeom prst="rect">
            <a:avLst/>
          </a:prstGeom>
        </p:spPr>
      </p:pic>
      <p:pic>
        <p:nvPicPr>
          <p:cNvPr id="23" name="Graphic 22">
            <a:extLst>
              <a:ext uri="{FF2B5EF4-FFF2-40B4-BE49-F238E27FC236}">
                <a16:creationId xmlns:a16="http://schemas.microsoft.com/office/drawing/2014/main" id="{BD68C876-EF2A-48D0-9374-3FDF746AAACA}"/>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061492" y="563678"/>
            <a:ext cx="365106" cy="350176"/>
          </a:xfrm>
          <a:prstGeom prst="rect">
            <a:avLst/>
          </a:prstGeom>
        </p:spPr>
      </p:pic>
      <p:pic>
        <p:nvPicPr>
          <p:cNvPr id="25" name="Graphic 24">
            <a:extLst>
              <a:ext uri="{FF2B5EF4-FFF2-40B4-BE49-F238E27FC236}">
                <a16:creationId xmlns:a16="http://schemas.microsoft.com/office/drawing/2014/main" id="{E13AB6CA-C7C3-44BA-B48B-FB81AFA3C436}"/>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855727" y="563678"/>
            <a:ext cx="365106" cy="350176"/>
          </a:xfrm>
          <a:prstGeom prst="rect">
            <a:avLst/>
          </a:prstGeom>
        </p:spPr>
      </p:pic>
      <p:pic>
        <p:nvPicPr>
          <p:cNvPr id="27" name="Graphic 26">
            <a:extLst>
              <a:ext uri="{FF2B5EF4-FFF2-40B4-BE49-F238E27FC236}">
                <a16:creationId xmlns:a16="http://schemas.microsoft.com/office/drawing/2014/main" id="{5AC643F1-22EF-4080-8F4D-2B2AC5F8F00E}"/>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649961" y="563678"/>
            <a:ext cx="319468" cy="350176"/>
          </a:xfrm>
          <a:prstGeom prst="rect">
            <a:avLst/>
          </a:prstGeom>
        </p:spPr>
      </p:pic>
      <p:pic>
        <p:nvPicPr>
          <p:cNvPr id="29" name="Graphic 28">
            <a:extLst>
              <a:ext uri="{FF2B5EF4-FFF2-40B4-BE49-F238E27FC236}">
                <a16:creationId xmlns:a16="http://schemas.microsoft.com/office/drawing/2014/main" id="{85660A73-CC65-4AD9-9DEC-82A192E94D8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370098" y="592512"/>
            <a:ext cx="365106" cy="196974"/>
          </a:xfrm>
          <a:prstGeom prst="rect">
            <a:avLst/>
          </a:prstGeom>
        </p:spPr>
      </p:pic>
      <p:pic>
        <p:nvPicPr>
          <p:cNvPr id="31" name="Graphic 30">
            <a:extLst>
              <a:ext uri="{FF2B5EF4-FFF2-40B4-BE49-F238E27FC236}">
                <a16:creationId xmlns:a16="http://schemas.microsoft.com/office/drawing/2014/main" id="{FB9E0009-E283-4516-89BC-AD3DFA5B8F04}"/>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164332" y="559558"/>
            <a:ext cx="387926" cy="372063"/>
          </a:xfrm>
          <a:prstGeom prst="rect">
            <a:avLst/>
          </a:prstGeom>
        </p:spPr>
      </p:pic>
      <p:pic>
        <p:nvPicPr>
          <p:cNvPr id="33" name="Graphic 32">
            <a:extLst>
              <a:ext uri="{FF2B5EF4-FFF2-40B4-BE49-F238E27FC236}">
                <a16:creationId xmlns:a16="http://schemas.microsoft.com/office/drawing/2014/main" id="{2274052F-FA40-4CEA-BB01-E4A4EB679DB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334495" y="1309889"/>
            <a:ext cx="365106" cy="350176"/>
          </a:xfrm>
          <a:prstGeom prst="rect">
            <a:avLst/>
          </a:prstGeom>
        </p:spPr>
      </p:pic>
      <p:pic>
        <p:nvPicPr>
          <p:cNvPr id="35" name="Graphic 34">
            <a:extLst>
              <a:ext uri="{FF2B5EF4-FFF2-40B4-BE49-F238E27FC236}">
                <a16:creationId xmlns:a16="http://schemas.microsoft.com/office/drawing/2014/main" id="{3B886962-96CD-496E-9759-E063B7ED3724}"/>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121782" y="1309889"/>
            <a:ext cx="251010" cy="350176"/>
          </a:xfrm>
          <a:prstGeom prst="rect">
            <a:avLst/>
          </a:prstGeom>
        </p:spPr>
      </p:pic>
      <p:pic>
        <p:nvPicPr>
          <p:cNvPr id="37" name="Graphic 36">
            <a:extLst>
              <a:ext uri="{FF2B5EF4-FFF2-40B4-BE49-F238E27FC236}">
                <a16:creationId xmlns:a16="http://schemas.microsoft.com/office/drawing/2014/main" id="{0248358A-CA91-4D8B-A235-84752007F183}"/>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23826" y="1309889"/>
            <a:ext cx="365106" cy="350176"/>
          </a:xfrm>
          <a:prstGeom prst="rect">
            <a:avLst/>
          </a:prstGeom>
        </p:spPr>
      </p:pic>
      <p:pic>
        <p:nvPicPr>
          <p:cNvPr id="39" name="Graphic 38">
            <a:extLst>
              <a:ext uri="{FF2B5EF4-FFF2-40B4-BE49-F238E27FC236}">
                <a16:creationId xmlns:a16="http://schemas.microsoft.com/office/drawing/2014/main" id="{B78A8293-9C59-4F86-9CD9-F54726103FE0}"/>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511113" y="1309889"/>
            <a:ext cx="365106" cy="350176"/>
          </a:xfrm>
          <a:prstGeom prst="rect">
            <a:avLst/>
          </a:prstGeom>
        </p:spPr>
      </p:pic>
      <p:pic>
        <p:nvPicPr>
          <p:cNvPr id="41" name="Graphic 40">
            <a:extLst>
              <a:ext uri="{FF2B5EF4-FFF2-40B4-BE49-F238E27FC236}">
                <a16:creationId xmlns:a16="http://schemas.microsoft.com/office/drawing/2014/main" id="{5DF395B2-96B2-4A96-B97A-FCDFBDB63FC3}"/>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298401" y="1309889"/>
            <a:ext cx="365106" cy="350176"/>
          </a:xfrm>
          <a:prstGeom prst="rect">
            <a:avLst/>
          </a:prstGeom>
        </p:spPr>
      </p:pic>
      <p:pic>
        <p:nvPicPr>
          <p:cNvPr id="43" name="Graphic 42">
            <a:extLst>
              <a:ext uri="{FF2B5EF4-FFF2-40B4-BE49-F238E27FC236}">
                <a16:creationId xmlns:a16="http://schemas.microsoft.com/office/drawing/2014/main" id="{FA031CBC-2B54-44AA-BCD1-874CAAE5ABC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085688" y="1309889"/>
            <a:ext cx="365106" cy="350176"/>
          </a:xfrm>
          <a:prstGeom prst="rect">
            <a:avLst/>
          </a:prstGeom>
        </p:spPr>
      </p:pic>
      <p:pic>
        <p:nvPicPr>
          <p:cNvPr id="45" name="Graphic 44">
            <a:extLst>
              <a:ext uri="{FF2B5EF4-FFF2-40B4-BE49-F238E27FC236}">
                <a16:creationId xmlns:a16="http://schemas.microsoft.com/office/drawing/2014/main" id="{EBBDA77A-1FDC-49FE-A6DE-2E8BEE2653F9}"/>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872975" y="1305769"/>
            <a:ext cx="387926" cy="372063"/>
          </a:xfrm>
          <a:prstGeom prst="rect">
            <a:avLst/>
          </a:prstGeom>
        </p:spPr>
      </p:pic>
      <p:pic>
        <p:nvPicPr>
          <p:cNvPr id="47" name="Graphic 46">
            <a:extLst>
              <a:ext uri="{FF2B5EF4-FFF2-40B4-BE49-F238E27FC236}">
                <a16:creationId xmlns:a16="http://schemas.microsoft.com/office/drawing/2014/main" id="{FA4BF4A0-35A3-4D43-99A7-C1B87FA2154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697312" y="1309889"/>
            <a:ext cx="365106" cy="350176"/>
          </a:xfrm>
          <a:prstGeom prst="rect">
            <a:avLst/>
          </a:prstGeom>
        </p:spPr>
      </p:pic>
      <p:pic>
        <p:nvPicPr>
          <p:cNvPr id="49" name="Graphic 48">
            <a:extLst>
              <a:ext uri="{FF2B5EF4-FFF2-40B4-BE49-F238E27FC236}">
                <a16:creationId xmlns:a16="http://schemas.microsoft.com/office/drawing/2014/main" id="{A096BCE2-B24D-44E2-B6C9-A06ABA30D07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484599" y="1309889"/>
            <a:ext cx="365106" cy="350176"/>
          </a:xfrm>
          <a:prstGeom prst="rect">
            <a:avLst/>
          </a:prstGeom>
        </p:spPr>
      </p:pic>
      <p:pic>
        <p:nvPicPr>
          <p:cNvPr id="51" name="Graphic 50">
            <a:extLst>
              <a:ext uri="{FF2B5EF4-FFF2-40B4-BE49-F238E27FC236}">
                <a16:creationId xmlns:a16="http://schemas.microsoft.com/office/drawing/2014/main" id="{A04D71C2-2570-4A71-A89F-25A49CC7846B}"/>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271887" y="1309889"/>
            <a:ext cx="365106" cy="350176"/>
          </a:xfrm>
          <a:prstGeom prst="rect">
            <a:avLst/>
          </a:prstGeom>
        </p:spPr>
      </p:pic>
      <p:pic>
        <p:nvPicPr>
          <p:cNvPr id="53" name="Graphic 52">
            <a:extLst>
              <a:ext uri="{FF2B5EF4-FFF2-40B4-BE49-F238E27FC236}">
                <a16:creationId xmlns:a16="http://schemas.microsoft.com/office/drawing/2014/main" id="{AF46838F-66FF-41E2-BE28-CBA3C51FEA6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059174" y="1309889"/>
            <a:ext cx="365106" cy="350176"/>
          </a:xfrm>
          <a:prstGeom prst="rect">
            <a:avLst/>
          </a:prstGeom>
        </p:spPr>
      </p:pic>
      <p:pic>
        <p:nvPicPr>
          <p:cNvPr id="55" name="Graphic 54">
            <a:extLst>
              <a:ext uri="{FF2B5EF4-FFF2-40B4-BE49-F238E27FC236}">
                <a16:creationId xmlns:a16="http://schemas.microsoft.com/office/drawing/2014/main" id="{8E3F0F30-893D-4AA1-B406-EF4965BF6F34}"/>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846462" y="1314006"/>
            <a:ext cx="365106" cy="328291"/>
          </a:xfrm>
          <a:prstGeom prst="rect">
            <a:avLst/>
          </a:prstGeom>
        </p:spPr>
      </p:pic>
      <p:pic>
        <p:nvPicPr>
          <p:cNvPr id="57" name="Graphic 56">
            <a:extLst>
              <a:ext uri="{FF2B5EF4-FFF2-40B4-BE49-F238E27FC236}">
                <a16:creationId xmlns:a16="http://schemas.microsoft.com/office/drawing/2014/main" id="{B238F205-12ED-4858-BA08-DEDE561035E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633749" y="1314006"/>
            <a:ext cx="365106" cy="328291"/>
          </a:xfrm>
          <a:prstGeom prst="rect">
            <a:avLst/>
          </a:prstGeom>
        </p:spPr>
      </p:pic>
      <p:pic>
        <p:nvPicPr>
          <p:cNvPr id="59" name="Graphic 58">
            <a:extLst>
              <a:ext uri="{FF2B5EF4-FFF2-40B4-BE49-F238E27FC236}">
                <a16:creationId xmlns:a16="http://schemas.microsoft.com/office/drawing/2014/main" id="{9D3E1CDD-5C88-4EF9-BBA6-2D2F3D6012D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421036" y="1322244"/>
            <a:ext cx="365107" cy="284519"/>
          </a:xfrm>
          <a:prstGeom prst="rect">
            <a:avLst/>
          </a:prstGeom>
        </p:spPr>
      </p:pic>
      <p:pic>
        <p:nvPicPr>
          <p:cNvPr id="61" name="Graphic 60">
            <a:extLst>
              <a:ext uri="{FF2B5EF4-FFF2-40B4-BE49-F238E27FC236}">
                <a16:creationId xmlns:a16="http://schemas.microsoft.com/office/drawing/2014/main" id="{68C34886-DC45-4FA4-BC06-CB5AFB8CC82C}"/>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208324" y="1314006"/>
            <a:ext cx="365106" cy="328291"/>
          </a:xfrm>
          <a:prstGeom prst="rect">
            <a:avLst/>
          </a:prstGeom>
        </p:spPr>
      </p:pic>
      <p:pic>
        <p:nvPicPr>
          <p:cNvPr id="63" name="Graphic 62">
            <a:extLst>
              <a:ext uri="{FF2B5EF4-FFF2-40B4-BE49-F238E27FC236}">
                <a16:creationId xmlns:a16="http://schemas.microsoft.com/office/drawing/2014/main" id="{B3D7ADDF-34EB-4EEB-AD63-20D1AF953D6C}"/>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334495" y="2038332"/>
            <a:ext cx="365106" cy="350176"/>
          </a:xfrm>
          <a:prstGeom prst="rect">
            <a:avLst/>
          </a:prstGeom>
        </p:spPr>
      </p:pic>
      <p:pic>
        <p:nvPicPr>
          <p:cNvPr id="65" name="Graphic 64">
            <a:extLst>
              <a:ext uri="{FF2B5EF4-FFF2-40B4-BE49-F238E27FC236}">
                <a16:creationId xmlns:a16="http://schemas.microsoft.com/office/drawing/2014/main" id="{B6F8C5C3-58B0-4D6E-B429-37A5C4D7FC8A}"/>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121782" y="2038332"/>
            <a:ext cx="365106" cy="350176"/>
          </a:xfrm>
          <a:prstGeom prst="rect">
            <a:avLst/>
          </a:prstGeom>
        </p:spPr>
      </p:pic>
      <p:pic>
        <p:nvPicPr>
          <p:cNvPr id="67" name="Graphic 66">
            <a:extLst>
              <a:ext uri="{FF2B5EF4-FFF2-40B4-BE49-F238E27FC236}">
                <a16:creationId xmlns:a16="http://schemas.microsoft.com/office/drawing/2014/main" id="{ED86C7D0-0CF5-4E48-8D5D-D3FB2D8235BF}"/>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909070" y="2042450"/>
            <a:ext cx="365106" cy="328291"/>
          </a:xfrm>
          <a:prstGeom prst="rect">
            <a:avLst/>
          </a:prstGeom>
        </p:spPr>
      </p:pic>
      <p:pic>
        <p:nvPicPr>
          <p:cNvPr id="69" name="Graphic 68">
            <a:extLst>
              <a:ext uri="{FF2B5EF4-FFF2-40B4-BE49-F238E27FC236}">
                <a16:creationId xmlns:a16="http://schemas.microsoft.com/office/drawing/2014/main" id="{142B5A96-0989-4931-AF44-17E3386FE202}"/>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96357" y="2046569"/>
            <a:ext cx="365107" cy="306405"/>
          </a:xfrm>
          <a:prstGeom prst="rect">
            <a:avLst/>
          </a:prstGeom>
        </p:spPr>
      </p:pic>
      <p:pic>
        <p:nvPicPr>
          <p:cNvPr id="71" name="Graphic 70">
            <a:extLst>
              <a:ext uri="{FF2B5EF4-FFF2-40B4-BE49-F238E27FC236}">
                <a16:creationId xmlns:a16="http://schemas.microsoft.com/office/drawing/2014/main" id="{08395CAF-B7B3-4194-BF97-1F6D91AA124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483644" y="2038332"/>
            <a:ext cx="342287" cy="350176"/>
          </a:xfrm>
          <a:prstGeom prst="rect">
            <a:avLst/>
          </a:prstGeom>
        </p:spPr>
      </p:pic>
      <p:pic>
        <p:nvPicPr>
          <p:cNvPr id="73" name="Graphic 72">
            <a:extLst>
              <a:ext uri="{FF2B5EF4-FFF2-40B4-BE49-F238E27FC236}">
                <a16:creationId xmlns:a16="http://schemas.microsoft.com/office/drawing/2014/main" id="{2E7EA103-1098-4D77-A928-E53EFE71F6C8}"/>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33883" y="2038332"/>
            <a:ext cx="365106" cy="350176"/>
          </a:xfrm>
          <a:prstGeom prst="rect">
            <a:avLst/>
          </a:prstGeom>
        </p:spPr>
      </p:pic>
      <p:pic>
        <p:nvPicPr>
          <p:cNvPr id="75" name="Graphic 74">
            <a:extLst>
              <a:ext uri="{FF2B5EF4-FFF2-40B4-BE49-F238E27FC236}">
                <a16:creationId xmlns:a16="http://schemas.microsoft.com/office/drawing/2014/main" id="{FE6B90A2-FC61-448C-A98F-DE606736124D}"/>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021170" y="2038332"/>
            <a:ext cx="342287" cy="350176"/>
          </a:xfrm>
          <a:prstGeom prst="rect">
            <a:avLst/>
          </a:prstGeom>
        </p:spPr>
      </p:pic>
      <p:pic>
        <p:nvPicPr>
          <p:cNvPr id="77" name="Graphic 76">
            <a:extLst>
              <a:ext uri="{FF2B5EF4-FFF2-40B4-BE49-F238E27FC236}">
                <a16:creationId xmlns:a16="http://schemas.microsoft.com/office/drawing/2014/main" id="{91982192-6C3D-472B-9BE9-DDE0B22C0A14}"/>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771409" y="2038332"/>
            <a:ext cx="365106" cy="350176"/>
          </a:xfrm>
          <a:prstGeom prst="rect">
            <a:avLst/>
          </a:prstGeom>
        </p:spPr>
      </p:pic>
      <p:pic>
        <p:nvPicPr>
          <p:cNvPr id="79" name="Graphic 78">
            <a:extLst>
              <a:ext uri="{FF2B5EF4-FFF2-40B4-BE49-F238E27FC236}">
                <a16:creationId xmlns:a16="http://schemas.microsoft.com/office/drawing/2014/main" id="{10CD9D3E-F498-47D4-896C-B030D22AEC75}"/>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558697" y="2038332"/>
            <a:ext cx="319468" cy="350176"/>
          </a:xfrm>
          <a:prstGeom prst="rect">
            <a:avLst/>
          </a:prstGeom>
        </p:spPr>
      </p:pic>
      <p:pic>
        <p:nvPicPr>
          <p:cNvPr id="81" name="Graphic 80">
            <a:extLst>
              <a:ext uri="{FF2B5EF4-FFF2-40B4-BE49-F238E27FC236}">
                <a16:creationId xmlns:a16="http://schemas.microsoft.com/office/drawing/2014/main" id="{759EECD7-28E6-4E54-B84E-6533A4F0A1B7}"/>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271887" y="2038332"/>
            <a:ext cx="365106" cy="350176"/>
          </a:xfrm>
          <a:prstGeom prst="rect">
            <a:avLst/>
          </a:prstGeom>
        </p:spPr>
      </p:pic>
      <p:pic>
        <p:nvPicPr>
          <p:cNvPr id="83" name="Graphic 82">
            <a:extLst>
              <a:ext uri="{FF2B5EF4-FFF2-40B4-BE49-F238E27FC236}">
                <a16:creationId xmlns:a16="http://schemas.microsoft.com/office/drawing/2014/main" id="{64CD0CA6-6C4A-40E1-854E-EC116B5BEEE3}"/>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059174" y="2038332"/>
            <a:ext cx="365106" cy="350176"/>
          </a:xfrm>
          <a:prstGeom prst="rect">
            <a:avLst/>
          </a:prstGeom>
        </p:spPr>
      </p:pic>
      <p:pic>
        <p:nvPicPr>
          <p:cNvPr id="85" name="Graphic 84">
            <a:extLst>
              <a:ext uri="{FF2B5EF4-FFF2-40B4-BE49-F238E27FC236}">
                <a16:creationId xmlns:a16="http://schemas.microsoft.com/office/drawing/2014/main" id="{E430C7ED-06D1-4CA3-80E6-0EE5700AE5A0}"/>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846462" y="2038332"/>
            <a:ext cx="365106" cy="350176"/>
          </a:xfrm>
          <a:prstGeom prst="rect">
            <a:avLst/>
          </a:prstGeom>
        </p:spPr>
      </p:pic>
      <p:pic>
        <p:nvPicPr>
          <p:cNvPr id="87" name="Graphic 86">
            <a:extLst>
              <a:ext uri="{FF2B5EF4-FFF2-40B4-BE49-F238E27FC236}">
                <a16:creationId xmlns:a16="http://schemas.microsoft.com/office/drawing/2014/main" id="{05877513-9DCF-45C0-AD70-5FA1B96F2FBE}"/>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633749" y="2038332"/>
            <a:ext cx="365106" cy="350176"/>
          </a:xfrm>
          <a:prstGeom prst="rect">
            <a:avLst/>
          </a:prstGeom>
        </p:spPr>
      </p:pic>
      <p:pic>
        <p:nvPicPr>
          <p:cNvPr id="89" name="Graphic 88">
            <a:extLst>
              <a:ext uri="{FF2B5EF4-FFF2-40B4-BE49-F238E27FC236}">
                <a16:creationId xmlns:a16="http://schemas.microsoft.com/office/drawing/2014/main" id="{00BD228B-4ADD-40CF-80CA-3C7FCB5811A8}"/>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421036" y="2038332"/>
            <a:ext cx="365106" cy="350176"/>
          </a:xfrm>
          <a:prstGeom prst="rect">
            <a:avLst/>
          </a:prstGeom>
        </p:spPr>
      </p:pic>
      <p:pic>
        <p:nvPicPr>
          <p:cNvPr id="91" name="Graphic 90">
            <a:extLst>
              <a:ext uri="{FF2B5EF4-FFF2-40B4-BE49-F238E27FC236}">
                <a16:creationId xmlns:a16="http://schemas.microsoft.com/office/drawing/2014/main" id="{16F26888-7629-480A-9EDD-5C20F1C90A32}"/>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208324" y="2038332"/>
            <a:ext cx="365106" cy="350176"/>
          </a:xfrm>
          <a:prstGeom prst="rect">
            <a:avLst/>
          </a:prstGeom>
        </p:spPr>
      </p:pic>
      <p:pic>
        <p:nvPicPr>
          <p:cNvPr id="93" name="Graphic 92">
            <a:extLst>
              <a:ext uri="{FF2B5EF4-FFF2-40B4-BE49-F238E27FC236}">
                <a16:creationId xmlns:a16="http://schemas.microsoft.com/office/drawing/2014/main" id="{51A216E2-BDFE-4587-B277-4828A1588452}"/>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329863" y="2723971"/>
            <a:ext cx="365106" cy="350176"/>
          </a:xfrm>
          <a:prstGeom prst="rect">
            <a:avLst/>
          </a:prstGeom>
        </p:spPr>
      </p:pic>
      <p:pic>
        <p:nvPicPr>
          <p:cNvPr id="95" name="Graphic 94">
            <a:extLst>
              <a:ext uri="{FF2B5EF4-FFF2-40B4-BE49-F238E27FC236}">
                <a16:creationId xmlns:a16="http://schemas.microsoft.com/office/drawing/2014/main" id="{7A20BBEC-B288-4279-868A-86DE4A3100B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112518" y="2728089"/>
            <a:ext cx="342287" cy="328291"/>
          </a:xfrm>
          <a:prstGeom prst="rect">
            <a:avLst/>
          </a:prstGeom>
        </p:spPr>
      </p:pic>
      <p:pic>
        <p:nvPicPr>
          <p:cNvPr id="97" name="Graphic 96">
            <a:extLst>
              <a:ext uri="{FF2B5EF4-FFF2-40B4-BE49-F238E27FC236}">
                <a16:creationId xmlns:a16="http://schemas.microsoft.com/office/drawing/2014/main" id="{45BBCFEC-3741-40E5-8E13-4D0B2218D265}"/>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858126" y="2728089"/>
            <a:ext cx="365106" cy="328291"/>
          </a:xfrm>
          <a:prstGeom prst="rect">
            <a:avLst/>
          </a:prstGeom>
        </p:spPr>
      </p:pic>
      <p:pic>
        <p:nvPicPr>
          <p:cNvPr id="99" name="Graphic 98">
            <a:extLst>
              <a:ext uri="{FF2B5EF4-FFF2-40B4-BE49-F238E27FC236}">
                <a16:creationId xmlns:a16="http://schemas.microsoft.com/office/drawing/2014/main" id="{EABF915E-EFC1-413D-B217-0F67212EB27D}"/>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40782" y="2728089"/>
            <a:ext cx="365106" cy="328291"/>
          </a:xfrm>
          <a:prstGeom prst="rect">
            <a:avLst/>
          </a:prstGeom>
        </p:spPr>
      </p:pic>
      <p:pic>
        <p:nvPicPr>
          <p:cNvPr id="101" name="Graphic 100">
            <a:extLst>
              <a:ext uri="{FF2B5EF4-FFF2-40B4-BE49-F238E27FC236}">
                <a16:creationId xmlns:a16="http://schemas.microsoft.com/office/drawing/2014/main" id="{8213CB9A-E0E3-485C-985E-BDAA7BFB5B4B}"/>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423438" y="2723971"/>
            <a:ext cx="365106" cy="350176"/>
          </a:xfrm>
          <a:prstGeom prst="rect">
            <a:avLst/>
          </a:prstGeom>
        </p:spPr>
      </p:pic>
      <p:pic>
        <p:nvPicPr>
          <p:cNvPr id="103" name="Graphic 102">
            <a:extLst>
              <a:ext uri="{FF2B5EF4-FFF2-40B4-BE49-F238E27FC236}">
                <a16:creationId xmlns:a16="http://schemas.microsoft.com/office/drawing/2014/main" id="{DEEEEF4B-E28E-45F1-8F68-8C694A50C269}"/>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206095" y="2723971"/>
            <a:ext cx="365106" cy="350176"/>
          </a:xfrm>
          <a:prstGeom prst="rect">
            <a:avLst/>
          </a:prstGeom>
        </p:spPr>
      </p:pic>
      <p:pic>
        <p:nvPicPr>
          <p:cNvPr id="105" name="Graphic 104">
            <a:extLst>
              <a:ext uri="{FF2B5EF4-FFF2-40B4-BE49-F238E27FC236}">
                <a16:creationId xmlns:a16="http://schemas.microsoft.com/office/drawing/2014/main" id="{B5CF52CB-0E11-43A6-A697-E0332169EE03}"/>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4988751" y="2728089"/>
            <a:ext cx="342287" cy="328291"/>
          </a:xfrm>
          <a:prstGeom prst="rect">
            <a:avLst/>
          </a:prstGeom>
        </p:spPr>
      </p:pic>
      <p:pic>
        <p:nvPicPr>
          <p:cNvPr id="107" name="Graphic 106">
            <a:extLst>
              <a:ext uri="{FF2B5EF4-FFF2-40B4-BE49-F238E27FC236}">
                <a16:creationId xmlns:a16="http://schemas.microsoft.com/office/drawing/2014/main" id="{A5D4942B-90C3-42E8-809E-A649C695F190}"/>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734360" y="2723971"/>
            <a:ext cx="365106" cy="350176"/>
          </a:xfrm>
          <a:prstGeom prst="rect">
            <a:avLst/>
          </a:prstGeom>
        </p:spPr>
      </p:pic>
      <p:pic>
        <p:nvPicPr>
          <p:cNvPr id="109" name="Graphic 108">
            <a:extLst>
              <a:ext uri="{FF2B5EF4-FFF2-40B4-BE49-F238E27FC236}">
                <a16:creationId xmlns:a16="http://schemas.microsoft.com/office/drawing/2014/main" id="{891AF88A-514B-4FD5-833A-9AF0AD5F4D23}"/>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517016" y="2723971"/>
            <a:ext cx="365106" cy="350176"/>
          </a:xfrm>
          <a:prstGeom prst="rect">
            <a:avLst/>
          </a:prstGeom>
        </p:spPr>
      </p:pic>
      <p:pic>
        <p:nvPicPr>
          <p:cNvPr id="111" name="Graphic 110">
            <a:extLst>
              <a:ext uri="{FF2B5EF4-FFF2-40B4-BE49-F238E27FC236}">
                <a16:creationId xmlns:a16="http://schemas.microsoft.com/office/drawing/2014/main" id="{EE7C75DE-6FF9-4D40-93A7-15BA436734D8}"/>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299673" y="2723971"/>
            <a:ext cx="365106" cy="350176"/>
          </a:xfrm>
          <a:prstGeom prst="rect">
            <a:avLst/>
          </a:prstGeom>
        </p:spPr>
      </p:pic>
      <p:pic>
        <p:nvPicPr>
          <p:cNvPr id="113" name="Graphic 112">
            <a:extLst>
              <a:ext uri="{FF2B5EF4-FFF2-40B4-BE49-F238E27FC236}">
                <a16:creationId xmlns:a16="http://schemas.microsoft.com/office/drawing/2014/main" id="{4EFB07F0-2A4B-43A6-9BA0-F343C178945F}"/>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082330" y="2723971"/>
            <a:ext cx="365106" cy="350176"/>
          </a:xfrm>
          <a:prstGeom prst="rect">
            <a:avLst/>
          </a:prstGeom>
        </p:spPr>
      </p:pic>
      <p:pic>
        <p:nvPicPr>
          <p:cNvPr id="115" name="Graphic 114">
            <a:extLst>
              <a:ext uri="{FF2B5EF4-FFF2-40B4-BE49-F238E27FC236}">
                <a16:creationId xmlns:a16="http://schemas.microsoft.com/office/drawing/2014/main" id="{61AB3D5A-5090-4A4A-96E2-E6ECD03483A1}"/>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8864987" y="2723971"/>
            <a:ext cx="365106" cy="350176"/>
          </a:xfrm>
          <a:prstGeom prst="rect">
            <a:avLst/>
          </a:prstGeom>
        </p:spPr>
      </p:pic>
      <p:pic>
        <p:nvPicPr>
          <p:cNvPr id="117" name="Graphic 116">
            <a:extLst>
              <a:ext uri="{FF2B5EF4-FFF2-40B4-BE49-F238E27FC236}">
                <a16:creationId xmlns:a16="http://schemas.microsoft.com/office/drawing/2014/main" id="{7EC86F5B-2A77-4AC6-9555-1A975EA2AF60}"/>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647644" y="2723971"/>
            <a:ext cx="365106" cy="350176"/>
          </a:xfrm>
          <a:prstGeom prst="rect">
            <a:avLst/>
          </a:prstGeom>
        </p:spPr>
      </p:pic>
      <p:pic>
        <p:nvPicPr>
          <p:cNvPr id="119" name="Graphic 118">
            <a:extLst>
              <a:ext uri="{FF2B5EF4-FFF2-40B4-BE49-F238E27FC236}">
                <a16:creationId xmlns:a16="http://schemas.microsoft.com/office/drawing/2014/main" id="{FF424E77-656A-4627-9B29-9A285F79B34C}"/>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430301" y="2723971"/>
            <a:ext cx="365106" cy="350176"/>
          </a:xfrm>
          <a:prstGeom prst="rect">
            <a:avLst/>
          </a:prstGeom>
        </p:spPr>
      </p:pic>
      <p:pic>
        <p:nvPicPr>
          <p:cNvPr id="121" name="Graphic 120">
            <a:extLst>
              <a:ext uri="{FF2B5EF4-FFF2-40B4-BE49-F238E27FC236}">
                <a16:creationId xmlns:a16="http://schemas.microsoft.com/office/drawing/2014/main" id="{8AF9DBA8-29D5-4468-8228-E77D4B497AD3}"/>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212957" y="2723971"/>
            <a:ext cx="365106" cy="350176"/>
          </a:xfrm>
          <a:prstGeom prst="rect">
            <a:avLst/>
          </a:prstGeom>
        </p:spPr>
      </p:pic>
      <p:pic>
        <p:nvPicPr>
          <p:cNvPr id="123" name="Graphic 122">
            <a:extLst>
              <a:ext uri="{FF2B5EF4-FFF2-40B4-BE49-F238E27FC236}">
                <a16:creationId xmlns:a16="http://schemas.microsoft.com/office/drawing/2014/main" id="{00382C72-DD2D-4599-8B66-D6DADE9E1A37}"/>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339126" y="3431495"/>
            <a:ext cx="365106" cy="328291"/>
          </a:xfrm>
          <a:prstGeom prst="rect">
            <a:avLst/>
          </a:prstGeom>
        </p:spPr>
      </p:pic>
      <p:pic>
        <p:nvPicPr>
          <p:cNvPr id="125" name="Graphic 124">
            <a:extLst>
              <a:ext uri="{FF2B5EF4-FFF2-40B4-BE49-F238E27FC236}">
                <a16:creationId xmlns:a16="http://schemas.microsoft.com/office/drawing/2014/main" id="{0EB6BEFE-2945-46B9-9B3B-F9B320278808}"/>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131044" y="3431495"/>
            <a:ext cx="365106" cy="328291"/>
          </a:xfrm>
          <a:prstGeom prst="rect">
            <a:avLst/>
          </a:prstGeom>
        </p:spPr>
      </p:pic>
      <p:pic>
        <p:nvPicPr>
          <p:cNvPr id="127" name="Graphic 126">
            <a:extLst>
              <a:ext uri="{FF2B5EF4-FFF2-40B4-BE49-F238E27FC236}">
                <a16:creationId xmlns:a16="http://schemas.microsoft.com/office/drawing/2014/main" id="{42EBB7F4-2126-4071-BD28-F50AE4D01BB3}"/>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922962" y="3431495"/>
            <a:ext cx="365106" cy="328291"/>
          </a:xfrm>
          <a:prstGeom prst="rect">
            <a:avLst/>
          </a:prstGeom>
        </p:spPr>
      </p:pic>
      <p:pic>
        <p:nvPicPr>
          <p:cNvPr id="129" name="Graphic 128">
            <a:extLst>
              <a:ext uri="{FF2B5EF4-FFF2-40B4-BE49-F238E27FC236}">
                <a16:creationId xmlns:a16="http://schemas.microsoft.com/office/drawing/2014/main" id="{5BB2C60B-2DE7-46DA-B483-10C398124F78}"/>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714880" y="3431495"/>
            <a:ext cx="365106" cy="328291"/>
          </a:xfrm>
          <a:prstGeom prst="rect">
            <a:avLst/>
          </a:prstGeom>
        </p:spPr>
      </p:pic>
      <p:pic>
        <p:nvPicPr>
          <p:cNvPr id="131" name="Graphic 130">
            <a:extLst>
              <a:ext uri="{FF2B5EF4-FFF2-40B4-BE49-F238E27FC236}">
                <a16:creationId xmlns:a16="http://schemas.microsoft.com/office/drawing/2014/main" id="{BC32C319-CBB7-4705-A866-05255B116524}"/>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506798" y="3431495"/>
            <a:ext cx="365106" cy="328291"/>
          </a:xfrm>
          <a:prstGeom prst="rect">
            <a:avLst/>
          </a:prstGeom>
        </p:spPr>
      </p:pic>
      <p:pic>
        <p:nvPicPr>
          <p:cNvPr id="133" name="Graphic 132">
            <a:extLst>
              <a:ext uri="{FF2B5EF4-FFF2-40B4-BE49-F238E27FC236}">
                <a16:creationId xmlns:a16="http://schemas.microsoft.com/office/drawing/2014/main" id="{768DC367-53A3-4D60-9226-E8FC16D19725}"/>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298716" y="3431495"/>
            <a:ext cx="365106" cy="328291"/>
          </a:xfrm>
          <a:prstGeom prst="rect">
            <a:avLst/>
          </a:prstGeom>
        </p:spPr>
      </p:pic>
      <p:pic>
        <p:nvPicPr>
          <p:cNvPr id="135" name="Graphic 134">
            <a:extLst>
              <a:ext uri="{FF2B5EF4-FFF2-40B4-BE49-F238E27FC236}">
                <a16:creationId xmlns:a16="http://schemas.microsoft.com/office/drawing/2014/main" id="{5FFAF9C8-5C61-42CC-AF11-818319BA0495}"/>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090634" y="3431495"/>
            <a:ext cx="365106" cy="328291"/>
          </a:xfrm>
          <a:prstGeom prst="rect">
            <a:avLst/>
          </a:prstGeom>
        </p:spPr>
      </p:pic>
      <p:pic>
        <p:nvPicPr>
          <p:cNvPr id="137" name="Graphic 136">
            <a:extLst>
              <a:ext uri="{FF2B5EF4-FFF2-40B4-BE49-F238E27FC236}">
                <a16:creationId xmlns:a16="http://schemas.microsoft.com/office/drawing/2014/main" id="{D965E2EA-E59D-40A1-B942-92667FA85C60}"/>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82553" y="3431495"/>
            <a:ext cx="365106" cy="328291"/>
          </a:xfrm>
          <a:prstGeom prst="rect">
            <a:avLst/>
          </a:prstGeom>
        </p:spPr>
      </p:pic>
      <p:pic>
        <p:nvPicPr>
          <p:cNvPr id="139" name="Graphic 138">
            <a:extLst>
              <a:ext uri="{FF2B5EF4-FFF2-40B4-BE49-F238E27FC236}">
                <a16:creationId xmlns:a16="http://schemas.microsoft.com/office/drawing/2014/main" id="{13ED0CC9-FB53-4073-A980-5334FC0BB08F}"/>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674472" y="3427377"/>
            <a:ext cx="365106" cy="350176"/>
          </a:xfrm>
          <a:prstGeom prst="rect">
            <a:avLst/>
          </a:prstGeom>
        </p:spPr>
      </p:pic>
      <p:pic>
        <p:nvPicPr>
          <p:cNvPr id="141" name="Graphic 140">
            <a:extLst>
              <a:ext uri="{FF2B5EF4-FFF2-40B4-BE49-F238E27FC236}">
                <a16:creationId xmlns:a16="http://schemas.microsoft.com/office/drawing/2014/main" id="{4B8D267A-752B-4AAF-AED5-E2FFC6E6947E}"/>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466391" y="3427377"/>
            <a:ext cx="365106" cy="350176"/>
          </a:xfrm>
          <a:prstGeom prst="rect">
            <a:avLst/>
          </a:prstGeom>
        </p:spPr>
      </p:pic>
      <p:pic>
        <p:nvPicPr>
          <p:cNvPr id="143" name="Graphic 142">
            <a:extLst>
              <a:ext uri="{FF2B5EF4-FFF2-40B4-BE49-F238E27FC236}">
                <a16:creationId xmlns:a16="http://schemas.microsoft.com/office/drawing/2014/main" id="{E48F4A92-08E3-4054-9440-94148F24EB58}"/>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258310" y="3431495"/>
            <a:ext cx="365106" cy="328291"/>
          </a:xfrm>
          <a:prstGeom prst="rect">
            <a:avLst/>
          </a:prstGeom>
        </p:spPr>
      </p:pic>
      <p:pic>
        <p:nvPicPr>
          <p:cNvPr id="145" name="Graphic 144">
            <a:extLst>
              <a:ext uri="{FF2B5EF4-FFF2-40B4-BE49-F238E27FC236}">
                <a16:creationId xmlns:a16="http://schemas.microsoft.com/office/drawing/2014/main" id="{29D07652-0E18-40A2-9004-730CFDD4EDBE}"/>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050229" y="3427377"/>
            <a:ext cx="365106" cy="350176"/>
          </a:xfrm>
          <a:prstGeom prst="rect">
            <a:avLst/>
          </a:prstGeom>
        </p:spPr>
      </p:pic>
      <p:pic>
        <p:nvPicPr>
          <p:cNvPr id="147" name="Graphic 146">
            <a:extLst>
              <a:ext uri="{FF2B5EF4-FFF2-40B4-BE49-F238E27FC236}">
                <a16:creationId xmlns:a16="http://schemas.microsoft.com/office/drawing/2014/main" id="{96E672B8-A861-4CD1-820F-3BCB62943352}"/>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842148" y="3427377"/>
            <a:ext cx="365106" cy="350176"/>
          </a:xfrm>
          <a:prstGeom prst="rect">
            <a:avLst/>
          </a:prstGeom>
        </p:spPr>
      </p:pic>
      <p:pic>
        <p:nvPicPr>
          <p:cNvPr id="149" name="Graphic 148">
            <a:extLst>
              <a:ext uri="{FF2B5EF4-FFF2-40B4-BE49-F238E27FC236}">
                <a16:creationId xmlns:a16="http://schemas.microsoft.com/office/drawing/2014/main" id="{80FFF5AB-791C-43F7-AE6D-CEF8B22F7831}"/>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634066" y="3427377"/>
            <a:ext cx="228191" cy="350176"/>
          </a:xfrm>
          <a:prstGeom prst="rect">
            <a:avLst/>
          </a:prstGeom>
        </p:spPr>
      </p:pic>
      <p:pic>
        <p:nvPicPr>
          <p:cNvPr id="151" name="Graphic 150">
            <a:extLst>
              <a:ext uri="{FF2B5EF4-FFF2-40B4-BE49-F238E27FC236}">
                <a16:creationId xmlns:a16="http://schemas.microsoft.com/office/drawing/2014/main" id="{15028739-E6F7-48F0-A4FA-CD88E98689F5}"/>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203693" y="3431495"/>
            <a:ext cx="365106" cy="328291"/>
          </a:xfrm>
          <a:prstGeom prst="rect">
            <a:avLst/>
          </a:prstGeom>
        </p:spPr>
      </p:pic>
      <p:pic>
        <p:nvPicPr>
          <p:cNvPr id="153" name="Graphic 152">
            <a:extLst>
              <a:ext uri="{FF2B5EF4-FFF2-40B4-BE49-F238E27FC236}">
                <a16:creationId xmlns:a16="http://schemas.microsoft.com/office/drawing/2014/main" id="{42635110-CDED-40DE-B19E-58448C1DB6E7}"/>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27548" y="4154627"/>
            <a:ext cx="365106" cy="350176"/>
          </a:xfrm>
          <a:prstGeom prst="rect">
            <a:avLst/>
          </a:prstGeom>
        </p:spPr>
      </p:pic>
      <p:pic>
        <p:nvPicPr>
          <p:cNvPr id="155" name="Graphic 154">
            <a:extLst>
              <a:ext uri="{FF2B5EF4-FFF2-40B4-BE49-F238E27FC236}">
                <a16:creationId xmlns:a16="http://schemas.microsoft.com/office/drawing/2014/main" id="{D7B68C37-811E-4302-9A1C-C53E66F72CC0}"/>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107889" y="4160805"/>
            <a:ext cx="387926" cy="317348"/>
          </a:xfrm>
          <a:prstGeom prst="rect">
            <a:avLst/>
          </a:prstGeom>
        </p:spPr>
      </p:pic>
      <p:pic>
        <p:nvPicPr>
          <p:cNvPr id="157" name="Graphic 156">
            <a:extLst>
              <a:ext uri="{FF2B5EF4-FFF2-40B4-BE49-F238E27FC236}">
                <a16:creationId xmlns:a16="http://schemas.microsoft.com/office/drawing/2014/main" id="{CB463DB6-64BB-4D69-BDC1-4D17AEF51519}"/>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925278" y="4175221"/>
            <a:ext cx="365106" cy="240746"/>
          </a:xfrm>
          <a:prstGeom prst="rect">
            <a:avLst/>
          </a:prstGeom>
        </p:spPr>
      </p:pic>
      <p:pic>
        <p:nvPicPr>
          <p:cNvPr id="159" name="Graphic 158">
            <a:extLst>
              <a:ext uri="{FF2B5EF4-FFF2-40B4-BE49-F238E27FC236}">
                <a16:creationId xmlns:a16="http://schemas.microsoft.com/office/drawing/2014/main" id="{E4EFDADD-1230-46B2-BAEF-A1043C2B809B}"/>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705618" y="4175221"/>
            <a:ext cx="365106" cy="240746"/>
          </a:xfrm>
          <a:prstGeom prst="rect">
            <a:avLst/>
          </a:prstGeom>
        </p:spPr>
      </p:pic>
      <p:pic>
        <p:nvPicPr>
          <p:cNvPr id="161" name="Graphic 160">
            <a:extLst>
              <a:ext uri="{FF2B5EF4-FFF2-40B4-BE49-F238E27FC236}">
                <a16:creationId xmlns:a16="http://schemas.microsoft.com/office/drawing/2014/main" id="{EDE77190-4E72-4C73-B0D9-525D4769597A}"/>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485959" y="4154627"/>
            <a:ext cx="365106" cy="350176"/>
          </a:xfrm>
          <a:prstGeom prst="rect">
            <a:avLst/>
          </a:prstGeom>
        </p:spPr>
      </p:pic>
      <p:pic>
        <p:nvPicPr>
          <p:cNvPr id="163" name="Graphic 162">
            <a:extLst>
              <a:ext uri="{FF2B5EF4-FFF2-40B4-BE49-F238E27FC236}">
                <a16:creationId xmlns:a16="http://schemas.microsoft.com/office/drawing/2014/main" id="{39124273-5DBF-4927-9F0C-9AD5A15FA85F}"/>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266300" y="4158745"/>
            <a:ext cx="365106" cy="328291"/>
          </a:xfrm>
          <a:prstGeom prst="rect">
            <a:avLst/>
          </a:prstGeom>
        </p:spPr>
      </p:pic>
      <p:pic>
        <p:nvPicPr>
          <p:cNvPr id="165" name="Graphic 164">
            <a:extLst>
              <a:ext uri="{FF2B5EF4-FFF2-40B4-BE49-F238E27FC236}">
                <a16:creationId xmlns:a16="http://schemas.microsoft.com/office/drawing/2014/main" id="{68B40415-476B-41B1-8E73-D0C5F46D3852}"/>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046640" y="4154627"/>
            <a:ext cx="319468" cy="350176"/>
          </a:xfrm>
          <a:prstGeom prst="rect">
            <a:avLst/>
          </a:prstGeom>
        </p:spPr>
      </p:pic>
      <p:pic>
        <p:nvPicPr>
          <p:cNvPr id="167" name="Graphic 166">
            <a:extLst>
              <a:ext uri="{FF2B5EF4-FFF2-40B4-BE49-F238E27FC236}">
                <a16:creationId xmlns:a16="http://schemas.microsoft.com/office/drawing/2014/main" id="{073F229B-A505-449C-A9E2-A851324E55A5}"/>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752883" y="4154627"/>
            <a:ext cx="365106" cy="350176"/>
          </a:xfrm>
          <a:prstGeom prst="rect">
            <a:avLst/>
          </a:prstGeom>
        </p:spPr>
      </p:pic>
      <p:pic>
        <p:nvPicPr>
          <p:cNvPr id="169" name="Graphic 168">
            <a:extLst>
              <a:ext uri="{FF2B5EF4-FFF2-40B4-BE49-F238E27FC236}">
                <a16:creationId xmlns:a16="http://schemas.microsoft.com/office/drawing/2014/main" id="{F9730E9F-6C12-48E6-9AFB-57A3BD04EB82}"/>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533224" y="4154627"/>
            <a:ext cx="365106" cy="350176"/>
          </a:xfrm>
          <a:prstGeom prst="rect">
            <a:avLst/>
          </a:prstGeom>
        </p:spPr>
      </p:pic>
      <p:pic>
        <p:nvPicPr>
          <p:cNvPr id="171" name="Graphic 170">
            <a:extLst>
              <a:ext uri="{FF2B5EF4-FFF2-40B4-BE49-F238E27FC236}">
                <a16:creationId xmlns:a16="http://schemas.microsoft.com/office/drawing/2014/main" id="{04F768A0-E3EE-4B64-A1BA-E1E971DB38BE}"/>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313564" y="4154627"/>
            <a:ext cx="365106" cy="350176"/>
          </a:xfrm>
          <a:prstGeom prst="rect">
            <a:avLst/>
          </a:prstGeom>
        </p:spPr>
      </p:pic>
      <p:pic>
        <p:nvPicPr>
          <p:cNvPr id="173" name="Graphic 172">
            <a:extLst>
              <a:ext uri="{FF2B5EF4-FFF2-40B4-BE49-F238E27FC236}">
                <a16:creationId xmlns:a16="http://schemas.microsoft.com/office/drawing/2014/main" id="{AD03EF48-F444-42C6-9C26-2D4ED27AC845}"/>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093905" y="4158745"/>
            <a:ext cx="365106" cy="328291"/>
          </a:xfrm>
          <a:prstGeom prst="rect">
            <a:avLst/>
          </a:prstGeom>
        </p:spPr>
      </p:pic>
      <p:pic>
        <p:nvPicPr>
          <p:cNvPr id="175" name="Graphic 174">
            <a:extLst>
              <a:ext uri="{FF2B5EF4-FFF2-40B4-BE49-F238E27FC236}">
                <a16:creationId xmlns:a16="http://schemas.microsoft.com/office/drawing/2014/main" id="{8F051EF4-A181-4906-BE64-AD616A2A43DC}"/>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8874245" y="4158745"/>
            <a:ext cx="365106" cy="328291"/>
          </a:xfrm>
          <a:prstGeom prst="rect">
            <a:avLst/>
          </a:prstGeom>
        </p:spPr>
      </p:pic>
      <p:pic>
        <p:nvPicPr>
          <p:cNvPr id="177" name="Graphic 176">
            <a:extLst>
              <a:ext uri="{FF2B5EF4-FFF2-40B4-BE49-F238E27FC236}">
                <a16:creationId xmlns:a16="http://schemas.microsoft.com/office/drawing/2014/main" id="{2A2D884F-1FD9-4D1D-81B3-41685453E830}"/>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654586" y="4175221"/>
            <a:ext cx="365106" cy="240746"/>
          </a:xfrm>
          <a:prstGeom prst="rect">
            <a:avLst/>
          </a:prstGeom>
        </p:spPr>
      </p:pic>
      <p:pic>
        <p:nvPicPr>
          <p:cNvPr id="179" name="Graphic 178">
            <a:extLst>
              <a:ext uri="{FF2B5EF4-FFF2-40B4-BE49-F238E27FC236}">
                <a16:creationId xmlns:a16="http://schemas.microsoft.com/office/drawing/2014/main" id="{376635B4-249F-4043-A29C-8AB231100BB1}"/>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434926" y="4162864"/>
            <a:ext cx="365107" cy="306405"/>
          </a:xfrm>
          <a:prstGeom prst="rect">
            <a:avLst/>
          </a:prstGeom>
        </p:spPr>
      </p:pic>
      <p:pic>
        <p:nvPicPr>
          <p:cNvPr id="181" name="Graphic 180">
            <a:extLst>
              <a:ext uri="{FF2B5EF4-FFF2-40B4-BE49-F238E27FC236}">
                <a16:creationId xmlns:a16="http://schemas.microsoft.com/office/drawing/2014/main" id="{B6FF8B02-2ACE-4159-A17D-46DA0BC6C2F8}"/>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215267" y="4162864"/>
            <a:ext cx="365107" cy="306405"/>
          </a:xfrm>
          <a:prstGeom prst="rect">
            <a:avLst/>
          </a:prstGeom>
        </p:spPr>
      </p:pic>
      <p:pic>
        <p:nvPicPr>
          <p:cNvPr id="183" name="Graphic 182">
            <a:extLst>
              <a:ext uri="{FF2B5EF4-FFF2-40B4-BE49-F238E27FC236}">
                <a16:creationId xmlns:a16="http://schemas.microsoft.com/office/drawing/2014/main" id="{16D61C92-06E4-47C3-84AD-3E895EDECB6A}"/>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328706" y="4952944"/>
            <a:ext cx="251010" cy="350176"/>
          </a:xfrm>
          <a:prstGeom prst="rect">
            <a:avLst/>
          </a:prstGeom>
        </p:spPr>
      </p:pic>
      <p:pic>
        <p:nvPicPr>
          <p:cNvPr id="185" name="Graphic 184">
            <a:extLst>
              <a:ext uri="{FF2B5EF4-FFF2-40B4-BE49-F238E27FC236}">
                <a16:creationId xmlns:a16="http://schemas.microsoft.com/office/drawing/2014/main" id="{A4E6E90B-E1AF-41D7-AD51-F90461EF0732}"/>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924961" y="4952944"/>
            <a:ext cx="365106" cy="350176"/>
          </a:xfrm>
          <a:prstGeom prst="rect">
            <a:avLst/>
          </a:prstGeom>
        </p:spPr>
      </p:pic>
      <p:pic>
        <p:nvPicPr>
          <p:cNvPr id="187" name="Graphic 186">
            <a:extLst>
              <a:ext uri="{FF2B5EF4-FFF2-40B4-BE49-F238E27FC236}">
                <a16:creationId xmlns:a16="http://schemas.microsoft.com/office/drawing/2014/main" id="{6ABF1A29-41BF-4C22-8CD5-3722FC53B123}"/>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706459" y="4952944"/>
            <a:ext cx="365106" cy="350176"/>
          </a:xfrm>
          <a:prstGeom prst="rect">
            <a:avLst/>
          </a:prstGeom>
        </p:spPr>
      </p:pic>
      <p:pic>
        <p:nvPicPr>
          <p:cNvPr id="189" name="Graphic 188">
            <a:extLst>
              <a:ext uri="{FF2B5EF4-FFF2-40B4-BE49-F238E27FC236}">
                <a16:creationId xmlns:a16="http://schemas.microsoft.com/office/drawing/2014/main" id="{665BF902-A859-4CF5-A3E3-B3D000CBDD4C}"/>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487958" y="4952944"/>
            <a:ext cx="365106" cy="350176"/>
          </a:xfrm>
          <a:prstGeom prst="rect">
            <a:avLst/>
          </a:prstGeom>
        </p:spPr>
      </p:pic>
      <p:pic>
        <p:nvPicPr>
          <p:cNvPr id="191" name="Graphic 190">
            <a:extLst>
              <a:ext uri="{FF2B5EF4-FFF2-40B4-BE49-F238E27FC236}">
                <a16:creationId xmlns:a16="http://schemas.microsoft.com/office/drawing/2014/main" id="{BAAC09ED-23FE-4D70-AF6A-D8277DDFEF0B}"/>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269457" y="4952944"/>
            <a:ext cx="365106" cy="350176"/>
          </a:xfrm>
          <a:prstGeom prst="rect">
            <a:avLst/>
          </a:prstGeom>
        </p:spPr>
      </p:pic>
      <p:pic>
        <p:nvPicPr>
          <p:cNvPr id="193" name="Graphic 192">
            <a:extLst>
              <a:ext uri="{FF2B5EF4-FFF2-40B4-BE49-F238E27FC236}">
                <a16:creationId xmlns:a16="http://schemas.microsoft.com/office/drawing/2014/main" id="{91BC2F7F-4D42-42EF-AC74-6C9902EB651B}"/>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050955" y="4952944"/>
            <a:ext cx="365106" cy="350176"/>
          </a:xfrm>
          <a:prstGeom prst="rect">
            <a:avLst/>
          </a:prstGeom>
        </p:spPr>
      </p:pic>
      <p:pic>
        <p:nvPicPr>
          <p:cNvPr id="195" name="Graphic 194">
            <a:extLst>
              <a:ext uri="{FF2B5EF4-FFF2-40B4-BE49-F238E27FC236}">
                <a16:creationId xmlns:a16="http://schemas.microsoft.com/office/drawing/2014/main" id="{D8B9694C-A3F8-4A7A-8828-FB3835CE6DD2}"/>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4832454" y="4952944"/>
            <a:ext cx="365106" cy="350176"/>
          </a:xfrm>
          <a:prstGeom prst="rect">
            <a:avLst/>
          </a:prstGeom>
        </p:spPr>
      </p:pic>
      <p:pic>
        <p:nvPicPr>
          <p:cNvPr id="197" name="Graphic 196">
            <a:extLst>
              <a:ext uri="{FF2B5EF4-FFF2-40B4-BE49-F238E27FC236}">
                <a16:creationId xmlns:a16="http://schemas.microsoft.com/office/drawing/2014/main" id="{0154DEA8-8A7A-48D4-B9E5-FB2169ABF5A0}"/>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613953" y="4952944"/>
            <a:ext cx="365106" cy="350176"/>
          </a:xfrm>
          <a:prstGeom prst="rect">
            <a:avLst/>
          </a:prstGeom>
        </p:spPr>
      </p:pic>
      <p:pic>
        <p:nvPicPr>
          <p:cNvPr id="199" name="Graphic 198">
            <a:extLst>
              <a:ext uri="{FF2B5EF4-FFF2-40B4-BE49-F238E27FC236}">
                <a16:creationId xmlns:a16="http://schemas.microsoft.com/office/drawing/2014/main" id="{1AB914F6-B6E0-4876-A657-558AE6F6A378}"/>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395452" y="4948825"/>
            <a:ext cx="387926" cy="372063"/>
          </a:xfrm>
          <a:prstGeom prst="rect">
            <a:avLst/>
          </a:prstGeom>
        </p:spPr>
      </p:pic>
      <p:pic>
        <p:nvPicPr>
          <p:cNvPr id="201" name="Graphic 200">
            <a:extLst>
              <a:ext uri="{FF2B5EF4-FFF2-40B4-BE49-F238E27FC236}">
                <a16:creationId xmlns:a16="http://schemas.microsoft.com/office/drawing/2014/main" id="{96EB5BC9-6F4A-46B1-9067-129BE2C992E3}"/>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213999" y="4948825"/>
            <a:ext cx="387926" cy="372063"/>
          </a:xfrm>
          <a:prstGeom prst="rect">
            <a:avLst/>
          </a:prstGeom>
        </p:spPr>
      </p:pic>
      <p:pic>
        <p:nvPicPr>
          <p:cNvPr id="203" name="Graphic 202">
            <a:extLst>
              <a:ext uri="{FF2B5EF4-FFF2-40B4-BE49-F238E27FC236}">
                <a16:creationId xmlns:a16="http://schemas.microsoft.com/office/drawing/2014/main" id="{4D4802AC-B59A-4EE5-A8B4-9A61F282B5CF}"/>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032547" y="4952944"/>
            <a:ext cx="365106" cy="350176"/>
          </a:xfrm>
          <a:prstGeom prst="rect">
            <a:avLst/>
          </a:prstGeom>
        </p:spPr>
      </p:pic>
      <p:pic>
        <p:nvPicPr>
          <p:cNvPr id="205" name="Graphic 204">
            <a:extLst>
              <a:ext uri="{FF2B5EF4-FFF2-40B4-BE49-F238E27FC236}">
                <a16:creationId xmlns:a16="http://schemas.microsoft.com/office/drawing/2014/main" id="{51C79106-5718-416A-9BF7-5C321961B0FB}"/>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8814045" y="4965300"/>
            <a:ext cx="365107" cy="284519"/>
          </a:xfrm>
          <a:prstGeom prst="rect">
            <a:avLst/>
          </a:prstGeom>
        </p:spPr>
      </p:pic>
      <p:pic>
        <p:nvPicPr>
          <p:cNvPr id="207" name="Graphic 206">
            <a:extLst>
              <a:ext uri="{FF2B5EF4-FFF2-40B4-BE49-F238E27FC236}">
                <a16:creationId xmlns:a16="http://schemas.microsoft.com/office/drawing/2014/main" id="{1612702B-E800-4228-BBC4-45B98FA2B0A7}"/>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595543" y="4952944"/>
            <a:ext cx="342287" cy="350176"/>
          </a:xfrm>
          <a:prstGeom prst="rect">
            <a:avLst/>
          </a:prstGeom>
        </p:spPr>
      </p:pic>
      <p:pic>
        <p:nvPicPr>
          <p:cNvPr id="209" name="Graphic 208">
            <a:extLst>
              <a:ext uri="{FF2B5EF4-FFF2-40B4-BE49-F238E27FC236}">
                <a16:creationId xmlns:a16="http://schemas.microsoft.com/office/drawing/2014/main" id="{7004019D-BF52-4758-8CFE-90CBF490035C}"/>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339994" y="4952944"/>
            <a:ext cx="365106" cy="350176"/>
          </a:xfrm>
          <a:prstGeom prst="rect">
            <a:avLst/>
          </a:prstGeom>
        </p:spPr>
      </p:pic>
      <p:pic>
        <p:nvPicPr>
          <p:cNvPr id="211" name="Graphic 210">
            <a:extLst>
              <a:ext uri="{FF2B5EF4-FFF2-40B4-BE49-F238E27FC236}">
                <a16:creationId xmlns:a16="http://schemas.microsoft.com/office/drawing/2014/main" id="{B284CD5B-DEBC-4E67-9B93-3C66BA57B1E9}"/>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121493" y="4944705"/>
            <a:ext cx="422155" cy="393949"/>
          </a:xfrm>
          <a:prstGeom prst="rect">
            <a:avLst/>
          </a:prstGeom>
        </p:spPr>
      </p:pic>
      <p:pic>
        <p:nvPicPr>
          <p:cNvPr id="213" name="Graphic 212">
            <a:extLst>
              <a:ext uri="{FF2B5EF4-FFF2-40B4-BE49-F238E27FC236}">
                <a16:creationId xmlns:a16="http://schemas.microsoft.com/office/drawing/2014/main" id="{26440CD7-2121-4C33-BC24-1BB67424D2ED}"/>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329863" y="5591360"/>
            <a:ext cx="365106" cy="350176"/>
          </a:xfrm>
          <a:prstGeom prst="rect">
            <a:avLst/>
          </a:prstGeom>
        </p:spPr>
      </p:pic>
      <p:pic>
        <p:nvPicPr>
          <p:cNvPr id="215" name="Graphic 214">
            <a:extLst>
              <a:ext uri="{FF2B5EF4-FFF2-40B4-BE49-F238E27FC236}">
                <a16:creationId xmlns:a16="http://schemas.microsoft.com/office/drawing/2014/main" id="{96084454-90CE-4B4A-B446-E8921AEAF811}"/>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112519" y="5591360"/>
            <a:ext cx="365106" cy="350176"/>
          </a:xfrm>
          <a:prstGeom prst="rect">
            <a:avLst/>
          </a:prstGeom>
        </p:spPr>
      </p:pic>
      <p:pic>
        <p:nvPicPr>
          <p:cNvPr id="217" name="Graphic 216">
            <a:extLst>
              <a:ext uri="{FF2B5EF4-FFF2-40B4-BE49-F238E27FC236}">
                <a16:creationId xmlns:a16="http://schemas.microsoft.com/office/drawing/2014/main" id="{3DE1E46E-B8B5-481A-B995-B5ED63C9FC5C}"/>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895174" y="5591360"/>
            <a:ext cx="342287" cy="350176"/>
          </a:xfrm>
          <a:prstGeom prst="rect">
            <a:avLst/>
          </a:prstGeom>
        </p:spPr>
      </p:pic>
      <p:pic>
        <p:nvPicPr>
          <p:cNvPr id="219" name="Graphic 218">
            <a:extLst>
              <a:ext uri="{FF2B5EF4-FFF2-40B4-BE49-F238E27FC236}">
                <a16:creationId xmlns:a16="http://schemas.microsoft.com/office/drawing/2014/main" id="{A0960ACA-309C-411A-9866-AA296FCAFE76}"/>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640782" y="5599597"/>
            <a:ext cx="365107" cy="306405"/>
          </a:xfrm>
          <a:prstGeom prst="rect">
            <a:avLst/>
          </a:prstGeom>
        </p:spPr>
      </p:pic>
      <p:pic>
        <p:nvPicPr>
          <p:cNvPr id="221" name="Graphic 220">
            <a:extLst>
              <a:ext uri="{FF2B5EF4-FFF2-40B4-BE49-F238E27FC236}">
                <a16:creationId xmlns:a16="http://schemas.microsoft.com/office/drawing/2014/main" id="{03EF28ED-706E-490B-832D-DA78EA3BDC7B}"/>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423438" y="5620194"/>
            <a:ext cx="365106" cy="196974"/>
          </a:xfrm>
          <a:prstGeom prst="rect">
            <a:avLst/>
          </a:prstGeom>
        </p:spPr>
      </p:pic>
      <p:pic>
        <p:nvPicPr>
          <p:cNvPr id="223" name="Graphic 222">
            <a:extLst>
              <a:ext uri="{FF2B5EF4-FFF2-40B4-BE49-F238E27FC236}">
                <a16:creationId xmlns:a16="http://schemas.microsoft.com/office/drawing/2014/main" id="{82E77A26-EEB5-4D10-9C6F-AF3A8B25A17E}"/>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4206094" y="5591360"/>
            <a:ext cx="365106" cy="350176"/>
          </a:xfrm>
          <a:prstGeom prst="rect">
            <a:avLst/>
          </a:prstGeom>
        </p:spPr>
      </p:pic>
      <p:pic>
        <p:nvPicPr>
          <p:cNvPr id="225" name="Graphic 224">
            <a:extLst>
              <a:ext uri="{FF2B5EF4-FFF2-40B4-BE49-F238E27FC236}">
                <a16:creationId xmlns:a16="http://schemas.microsoft.com/office/drawing/2014/main" id="{F57695BC-9EF0-4291-95BA-20C33FB5E353}"/>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4988750" y="5595478"/>
            <a:ext cx="365106" cy="328291"/>
          </a:xfrm>
          <a:prstGeom prst="rect">
            <a:avLst/>
          </a:prstGeom>
        </p:spPr>
      </p:pic>
      <p:pic>
        <p:nvPicPr>
          <p:cNvPr id="227" name="Graphic 226">
            <a:extLst>
              <a:ext uri="{FF2B5EF4-FFF2-40B4-BE49-F238E27FC236}">
                <a16:creationId xmlns:a16="http://schemas.microsoft.com/office/drawing/2014/main" id="{C3B94EAD-DE4B-41C2-8529-3CC74E9C7441}"/>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5771405" y="5591360"/>
            <a:ext cx="365106" cy="350176"/>
          </a:xfrm>
          <a:prstGeom prst="rect">
            <a:avLst/>
          </a:prstGeom>
        </p:spPr>
      </p:pic>
      <p:pic>
        <p:nvPicPr>
          <p:cNvPr id="229" name="Graphic 228">
            <a:extLst>
              <a:ext uri="{FF2B5EF4-FFF2-40B4-BE49-F238E27FC236}">
                <a16:creationId xmlns:a16="http://schemas.microsoft.com/office/drawing/2014/main" id="{F7EDD982-AF1D-458F-A1A6-6D9314E10534}"/>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6554061" y="5599597"/>
            <a:ext cx="365107" cy="306405"/>
          </a:xfrm>
          <a:prstGeom prst="rect">
            <a:avLst/>
          </a:prstGeom>
        </p:spPr>
      </p:pic>
      <p:pic>
        <p:nvPicPr>
          <p:cNvPr id="231" name="Graphic 230">
            <a:extLst>
              <a:ext uri="{FF2B5EF4-FFF2-40B4-BE49-F238E27FC236}">
                <a16:creationId xmlns:a16="http://schemas.microsoft.com/office/drawing/2014/main" id="{352C611F-AE45-47BD-89DD-E73F571077CD}"/>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7336716" y="5595478"/>
            <a:ext cx="342287" cy="328291"/>
          </a:xfrm>
          <a:prstGeom prst="rect">
            <a:avLst/>
          </a:prstGeom>
        </p:spPr>
      </p:pic>
      <p:pic>
        <p:nvPicPr>
          <p:cNvPr id="233" name="Graphic 232">
            <a:extLst>
              <a:ext uri="{FF2B5EF4-FFF2-40B4-BE49-F238E27FC236}">
                <a16:creationId xmlns:a16="http://schemas.microsoft.com/office/drawing/2014/main" id="{62D18EBE-66B9-441B-A2C6-517FA67CF2A3}"/>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8082324" y="5591360"/>
            <a:ext cx="365106" cy="350176"/>
          </a:xfrm>
          <a:prstGeom prst="rect">
            <a:avLst/>
          </a:prstGeom>
        </p:spPr>
      </p:pic>
      <p:pic>
        <p:nvPicPr>
          <p:cNvPr id="235" name="Graphic 234">
            <a:extLst>
              <a:ext uri="{FF2B5EF4-FFF2-40B4-BE49-F238E27FC236}">
                <a16:creationId xmlns:a16="http://schemas.microsoft.com/office/drawing/2014/main" id="{FAAC89AA-8C45-4573-AEE0-73A3949E107A}"/>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8864981" y="5595478"/>
            <a:ext cx="365106" cy="328291"/>
          </a:xfrm>
          <a:prstGeom prst="rect">
            <a:avLst/>
          </a:prstGeom>
        </p:spPr>
      </p:pic>
      <p:pic>
        <p:nvPicPr>
          <p:cNvPr id="237" name="Graphic 236">
            <a:extLst>
              <a:ext uri="{FF2B5EF4-FFF2-40B4-BE49-F238E27FC236}">
                <a16:creationId xmlns:a16="http://schemas.microsoft.com/office/drawing/2014/main" id="{7DA17A18-49D3-4C2C-8AC1-9F9FE3E5F62E}"/>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9647638" y="5591360"/>
            <a:ext cx="365106" cy="350176"/>
          </a:xfrm>
          <a:prstGeom prst="rect">
            <a:avLst/>
          </a:prstGeom>
        </p:spPr>
      </p:pic>
      <p:pic>
        <p:nvPicPr>
          <p:cNvPr id="239" name="Graphic 238">
            <a:extLst>
              <a:ext uri="{FF2B5EF4-FFF2-40B4-BE49-F238E27FC236}">
                <a16:creationId xmlns:a16="http://schemas.microsoft.com/office/drawing/2014/main" id="{272CFAB2-18CD-4B82-ACF4-195E036B04B2}"/>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0430295" y="5591360"/>
            <a:ext cx="365106" cy="350176"/>
          </a:xfrm>
          <a:prstGeom prst="rect">
            <a:avLst/>
          </a:prstGeom>
        </p:spPr>
      </p:pic>
      <p:pic>
        <p:nvPicPr>
          <p:cNvPr id="241" name="Graphic 240">
            <a:extLst>
              <a:ext uri="{FF2B5EF4-FFF2-40B4-BE49-F238E27FC236}">
                <a16:creationId xmlns:a16="http://schemas.microsoft.com/office/drawing/2014/main" id="{5C2BF09A-EE19-48D3-8442-D6CC6FD6A53D}"/>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11212952" y="5591360"/>
            <a:ext cx="365106" cy="350176"/>
          </a:xfrm>
          <a:prstGeom prst="rect">
            <a:avLst/>
          </a:prstGeom>
        </p:spPr>
      </p:pic>
      <p:pic>
        <p:nvPicPr>
          <p:cNvPr id="243" name="Graphic 242">
            <a:extLst>
              <a:ext uri="{FF2B5EF4-FFF2-40B4-BE49-F238E27FC236}">
                <a16:creationId xmlns:a16="http://schemas.microsoft.com/office/drawing/2014/main" id="{75137C3E-9829-45D6-A213-C365D0643792}"/>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343757" y="6304335"/>
            <a:ext cx="365106" cy="350176"/>
          </a:xfrm>
          <a:prstGeom prst="rect">
            <a:avLst/>
          </a:prstGeom>
        </p:spPr>
      </p:pic>
      <p:pic>
        <p:nvPicPr>
          <p:cNvPr id="245" name="Graphic 244">
            <a:extLst>
              <a:ext uri="{FF2B5EF4-FFF2-40B4-BE49-F238E27FC236}">
                <a16:creationId xmlns:a16="http://schemas.microsoft.com/office/drawing/2014/main" id="{B7D63275-44DE-4C97-893A-13999E640FE0}"/>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1140307" y="6312571"/>
            <a:ext cx="365107" cy="306405"/>
          </a:xfrm>
          <a:prstGeom prst="rect">
            <a:avLst/>
          </a:prstGeom>
        </p:spPr>
      </p:pic>
      <p:pic>
        <p:nvPicPr>
          <p:cNvPr id="249" name="Graphic 248">
            <a:extLst>
              <a:ext uri="{FF2B5EF4-FFF2-40B4-BE49-F238E27FC236}">
                <a16:creationId xmlns:a16="http://schemas.microsoft.com/office/drawing/2014/main" id="{C51A5C17-9B20-4EDD-AA48-843B278007B1}"/>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1936855" y="6304335"/>
            <a:ext cx="342287" cy="350176"/>
          </a:xfrm>
          <a:prstGeom prst="rect">
            <a:avLst/>
          </a:prstGeom>
        </p:spPr>
      </p:pic>
      <p:pic>
        <p:nvPicPr>
          <p:cNvPr id="251" name="Graphic 250">
            <a:extLst>
              <a:ext uri="{FF2B5EF4-FFF2-40B4-BE49-F238E27FC236}">
                <a16:creationId xmlns:a16="http://schemas.microsoft.com/office/drawing/2014/main" id="{A262A47D-9A43-4F8C-8252-AEAD3F99C28D}"/>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2696356" y="6308453"/>
            <a:ext cx="342287" cy="328291"/>
          </a:xfrm>
          <a:prstGeom prst="rect">
            <a:avLst/>
          </a:prstGeom>
        </p:spPr>
      </p:pic>
      <p:pic>
        <p:nvPicPr>
          <p:cNvPr id="253" name="Graphic 252">
            <a:extLst>
              <a:ext uri="{FF2B5EF4-FFF2-40B4-BE49-F238E27FC236}">
                <a16:creationId xmlns:a16="http://schemas.microsoft.com/office/drawing/2014/main" id="{CAE53D78-4314-40A0-A02A-2DEF160D392D}"/>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3455858" y="6304335"/>
            <a:ext cx="365106" cy="350176"/>
          </a:xfrm>
          <a:prstGeom prst="rect">
            <a:avLst/>
          </a:prstGeom>
        </p:spPr>
      </p:pic>
      <p:pic>
        <p:nvPicPr>
          <p:cNvPr id="255" name="Graphic 254">
            <a:extLst>
              <a:ext uri="{FF2B5EF4-FFF2-40B4-BE49-F238E27FC236}">
                <a16:creationId xmlns:a16="http://schemas.microsoft.com/office/drawing/2014/main" id="{B13B3DC3-850A-4F74-81B8-F6FBFF1B9EC6}"/>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4252408" y="6308453"/>
            <a:ext cx="365106" cy="328291"/>
          </a:xfrm>
          <a:prstGeom prst="rect">
            <a:avLst/>
          </a:prstGeom>
        </p:spPr>
      </p:pic>
      <p:pic>
        <p:nvPicPr>
          <p:cNvPr id="257" name="Graphic 256">
            <a:extLst>
              <a:ext uri="{FF2B5EF4-FFF2-40B4-BE49-F238E27FC236}">
                <a16:creationId xmlns:a16="http://schemas.microsoft.com/office/drawing/2014/main" id="{CA6C02F6-07E2-40BE-AC53-7A5AB36D7861}"/>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5048957" y="6304335"/>
            <a:ext cx="387926" cy="350176"/>
          </a:xfrm>
          <a:prstGeom prst="rect">
            <a:avLst/>
          </a:prstGeom>
        </p:spPr>
      </p:pic>
      <p:pic>
        <p:nvPicPr>
          <p:cNvPr id="259" name="Graphic 258">
            <a:extLst>
              <a:ext uri="{FF2B5EF4-FFF2-40B4-BE49-F238E27FC236}">
                <a16:creationId xmlns:a16="http://schemas.microsoft.com/office/drawing/2014/main" id="{48AC0353-27EB-41BB-A52C-4626932E6A1C}"/>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5882556" y="6304335"/>
            <a:ext cx="319468" cy="350176"/>
          </a:xfrm>
          <a:prstGeom prst="rect">
            <a:avLst/>
          </a:prstGeom>
        </p:spPr>
      </p:pic>
      <p:pic>
        <p:nvPicPr>
          <p:cNvPr id="261" name="Graphic 260">
            <a:extLst>
              <a:ext uri="{FF2B5EF4-FFF2-40B4-BE49-F238E27FC236}">
                <a16:creationId xmlns:a16="http://schemas.microsoft.com/office/drawing/2014/main" id="{DFA837C4-061F-493B-B128-156139F7CA54}"/>
              </a:ext>
            </a:extLst>
          </p:cNvPr>
          <p:cNvPicPr>
            <a:picLocks noChangeAspect="1"/>
          </p:cNvPicPr>
          <p:nvPr/>
        </p:nvPicPr>
        <p:blipFill>
          <a:blip r:embed="rId258">
            <a:extLst>
              <a:ext uri="{28A0092B-C50C-407E-A947-70E740481C1C}">
                <a14:useLocalDpi xmlns:a14="http://schemas.microsoft.com/office/drawing/2010/main" val="0"/>
              </a:ext>
              <a:ext uri="{96DAC541-7B7A-43D3-8B79-37D633B846F1}">
                <asvg:svgBlip xmlns:asvg="http://schemas.microsoft.com/office/drawing/2016/SVG/main" r:embed="rId259"/>
              </a:ext>
            </a:extLst>
          </a:blip>
          <a:stretch>
            <a:fillRect/>
          </a:stretch>
        </p:blipFill>
        <p:spPr>
          <a:xfrm>
            <a:off x="6605008" y="6306393"/>
            <a:ext cx="319468" cy="339233"/>
          </a:xfrm>
          <a:prstGeom prst="rect">
            <a:avLst/>
          </a:prstGeom>
        </p:spPr>
      </p:pic>
      <p:pic>
        <p:nvPicPr>
          <p:cNvPr id="263" name="Graphic 262">
            <a:extLst>
              <a:ext uri="{FF2B5EF4-FFF2-40B4-BE49-F238E27FC236}">
                <a16:creationId xmlns:a16="http://schemas.microsoft.com/office/drawing/2014/main" id="{64619D3A-BBCC-4F99-932D-100B23E4AB01}"/>
              </a:ext>
            </a:extLst>
          </p:cNvPr>
          <p:cNvPicPr>
            <a:picLocks noChangeAspect="1"/>
          </p:cNvPicPr>
          <p:nvPr/>
        </p:nvPicPr>
        <p:blipFill>
          <a:blip r:embed="rId260">
            <a:extLst>
              <a:ext uri="{28A0092B-C50C-407E-A947-70E740481C1C}">
                <a14:useLocalDpi xmlns:a14="http://schemas.microsoft.com/office/drawing/2010/main" val="0"/>
              </a:ext>
              <a:ext uri="{96DAC541-7B7A-43D3-8B79-37D633B846F1}">
                <asvg:svgBlip xmlns:asvg="http://schemas.microsoft.com/office/drawing/2016/SVG/main" r:embed="rId261"/>
              </a:ext>
            </a:extLst>
          </a:blip>
          <a:stretch>
            <a:fillRect/>
          </a:stretch>
        </p:blipFill>
        <p:spPr>
          <a:xfrm>
            <a:off x="7327460" y="6306393"/>
            <a:ext cx="365107" cy="339234"/>
          </a:xfrm>
          <a:prstGeom prst="rect">
            <a:avLst/>
          </a:prstGeom>
        </p:spPr>
      </p:pic>
      <p:pic>
        <p:nvPicPr>
          <p:cNvPr id="265" name="Graphic 264">
            <a:extLst>
              <a:ext uri="{FF2B5EF4-FFF2-40B4-BE49-F238E27FC236}">
                <a16:creationId xmlns:a16="http://schemas.microsoft.com/office/drawing/2014/main" id="{7B991FF2-4178-4FBA-A421-088D58649845}"/>
              </a:ext>
            </a:extLst>
          </p:cNvPr>
          <p:cNvPicPr>
            <a:picLocks noChangeAspect="1"/>
          </p:cNvPicPr>
          <p:nvPr/>
        </p:nvPicPr>
        <p:blipFill>
          <a:blip r:embed="rId262">
            <a:extLst>
              <a:ext uri="{28A0092B-C50C-407E-A947-70E740481C1C}">
                <a14:useLocalDpi xmlns:a14="http://schemas.microsoft.com/office/drawing/2010/main" val="0"/>
              </a:ext>
              <a:ext uri="{96DAC541-7B7A-43D3-8B79-37D633B846F1}">
                <asvg:svgBlip xmlns:asvg="http://schemas.microsoft.com/office/drawing/2016/SVG/main" r:embed="rId263"/>
              </a:ext>
            </a:extLst>
          </a:blip>
          <a:stretch>
            <a:fillRect/>
          </a:stretch>
        </p:blipFill>
        <p:spPr>
          <a:xfrm>
            <a:off x="8124010" y="6304335"/>
            <a:ext cx="365106" cy="350176"/>
          </a:xfrm>
          <a:prstGeom prst="rect">
            <a:avLst/>
          </a:prstGeom>
        </p:spPr>
      </p:pic>
      <p:pic>
        <p:nvPicPr>
          <p:cNvPr id="267" name="Graphic 266">
            <a:extLst>
              <a:ext uri="{FF2B5EF4-FFF2-40B4-BE49-F238E27FC236}">
                <a16:creationId xmlns:a16="http://schemas.microsoft.com/office/drawing/2014/main" id="{3147E851-AF6F-44E8-995C-464D21B2A1FC}"/>
              </a:ext>
            </a:extLst>
          </p:cNvPr>
          <p:cNvPicPr>
            <a:picLocks noChangeAspect="1"/>
          </p:cNvPicPr>
          <p:nvPr/>
        </p:nvPicPr>
        <p:blipFill>
          <a:blip r:embed="rId264">
            <a:extLst>
              <a:ext uri="{28A0092B-C50C-407E-A947-70E740481C1C}">
                <a14:useLocalDpi xmlns:a14="http://schemas.microsoft.com/office/drawing/2010/main" val="0"/>
              </a:ext>
              <a:ext uri="{96DAC541-7B7A-43D3-8B79-37D633B846F1}">
                <asvg:svgBlip xmlns:asvg="http://schemas.microsoft.com/office/drawing/2016/SVG/main" r:embed="rId265"/>
              </a:ext>
            </a:extLst>
          </a:blip>
          <a:stretch>
            <a:fillRect/>
          </a:stretch>
        </p:blipFill>
        <p:spPr>
          <a:xfrm>
            <a:off x="8920558" y="6304335"/>
            <a:ext cx="342287" cy="350176"/>
          </a:xfrm>
          <a:prstGeom prst="rect">
            <a:avLst/>
          </a:prstGeom>
        </p:spPr>
      </p:pic>
      <p:pic>
        <p:nvPicPr>
          <p:cNvPr id="269" name="Graphic 268">
            <a:extLst>
              <a:ext uri="{FF2B5EF4-FFF2-40B4-BE49-F238E27FC236}">
                <a16:creationId xmlns:a16="http://schemas.microsoft.com/office/drawing/2014/main" id="{D39035D1-AAB0-4ADD-9F33-2448D36BBB6A}"/>
              </a:ext>
            </a:extLst>
          </p:cNvPr>
          <p:cNvPicPr>
            <a:picLocks noChangeAspect="1"/>
          </p:cNvPicPr>
          <p:nvPr/>
        </p:nvPicPr>
        <p:blipFill>
          <a:blip r:embed="rId266">
            <a:extLst>
              <a:ext uri="{28A0092B-C50C-407E-A947-70E740481C1C}">
                <a14:useLocalDpi xmlns:a14="http://schemas.microsoft.com/office/drawing/2010/main" val="0"/>
              </a:ext>
              <a:ext uri="{96DAC541-7B7A-43D3-8B79-37D633B846F1}">
                <asvg:svgBlip xmlns:asvg="http://schemas.microsoft.com/office/drawing/2016/SVG/main" r:embed="rId267"/>
              </a:ext>
            </a:extLst>
          </a:blip>
          <a:stretch>
            <a:fillRect/>
          </a:stretch>
        </p:blipFill>
        <p:spPr>
          <a:xfrm>
            <a:off x="9680060" y="6304335"/>
            <a:ext cx="319468" cy="350176"/>
          </a:xfrm>
          <a:prstGeom prst="rect">
            <a:avLst/>
          </a:prstGeom>
        </p:spPr>
      </p:pic>
      <p:pic>
        <p:nvPicPr>
          <p:cNvPr id="271" name="Graphic 270">
            <a:extLst>
              <a:ext uri="{FF2B5EF4-FFF2-40B4-BE49-F238E27FC236}">
                <a16:creationId xmlns:a16="http://schemas.microsoft.com/office/drawing/2014/main" id="{8CB092B4-0300-4E19-B73B-6D63D1FCE3FC}"/>
              </a:ext>
            </a:extLst>
          </p:cNvPr>
          <p:cNvPicPr>
            <a:picLocks noChangeAspect="1"/>
          </p:cNvPicPr>
          <p:nvPr/>
        </p:nvPicPr>
        <p:blipFill>
          <a:blip r:embed="rId268">
            <a:extLst>
              <a:ext uri="{28A0092B-C50C-407E-A947-70E740481C1C}">
                <a14:useLocalDpi xmlns:a14="http://schemas.microsoft.com/office/drawing/2010/main" val="0"/>
              </a:ext>
              <a:ext uri="{96DAC541-7B7A-43D3-8B79-37D633B846F1}">
                <asvg:svgBlip xmlns:asvg="http://schemas.microsoft.com/office/drawing/2016/SVG/main" r:embed="rId269"/>
              </a:ext>
            </a:extLst>
          </a:blip>
          <a:stretch>
            <a:fillRect/>
          </a:stretch>
        </p:blipFill>
        <p:spPr>
          <a:xfrm>
            <a:off x="10402512" y="6304335"/>
            <a:ext cx="365106" cy="350176"/>
          </a:xfrm>
          <a:prstGeom prst="rect">
            <a:avLst/>
          </a:prstGeom>
        </p:spPr>
      </p:pic>
      <p:pic>
        <p:nvPicPr>
          <p:cNvPr id="273" name="Graphic 272">
            <a:extLst>
              <a:ext uri="{FF2B5EF4-FFF2-40B4-BE49-F238E27FC236}">
                <a16:creationId xmlns:a16="http://schemas.microsoft.com/office/drawing/2014/main" id="{A0A66E1B-7AB0-4098-8701-B744F0880B65}"/>
              </a:ext>
            </a:extLst>
          </p:cNvPr>
          <p:cNvPicPr>
            <a:picLocks noChangeAspect="1"/>
          </p:cNvPicPr>
          <p:nvPr/>
        </p:nvPicPr>
        <p:blipFill>
          <a:blip r:embed="rId270">
            <a:extLst>
              <a:ext uri="{28A0092B-C50C-407E-A947-70E740481C1C}">
                <a14:useLocalDpi xmlns:a14="http://schemas.microsoft.com/office/drawing/2010/main" val="0"/>
              </a:ext>
              <a:ext uri="{96DAC541-7B7A-43D3-8B79-37D633B846F1}">
                <asvg:svgBlip xmlns:asvg="http://schemas.microsoft.com/office/drawing/2016/SVG/main" r:embed="rId271"/>
              </a:ext>
            </a:extLst>
          </a:blip>
          <a:stretch>
            <a:fillRect/>
          </a:stretch>
        </p:blipFill>
        <p:spPr>
          <a:xfrm>
            <a:off x="11199062" y="6324929"/>
            <a:ext cx="365106" cy="240746"/>
          </a:xfrm>
          <a:prstGeom prst="rect">
            <a:avLst/>
          </a:prstGeom>
        </p:spPr>
      </p:pic>
    </p:spTree>
    <p:extLst>
      <p:ext uri="{BB962C8B-B14F-4D97-AF65-F5344CB8AC3E}">
        <p14:creationId xmlns:p14="http://schemas.microsoft.com/office/powerpoint/2010/main" val="23883511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2113A79F-AE5F-4E3A-995F-0E3E148AC3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52412" y="690439"/>
            <a:ext cx="358176" cy="409344"/>
          </a:xfrm>
          <a:prstGeom prst="rect">
            <a:avLst/>
          </a:prstGeom>
        </p:spPr>
      </p:pic>
      <p:pic>
        <p:nvPicPr>
          <p:cNvPr id="5" name="Graphic 4">
            <a:extLst>
              <a:ext uri="{FF2B5EF4-FFF2-40B4-BE49-F238E27FC236}">
                <a16:creationId xmlns:a16="http://schemas.microsoft.com/office/drawing/2014/main" id="{736D9C07-CC28-47AD-A173-6C1427B2E6C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8225" y="690439"/>
            <a:ext cx="358176" cy="409344"/>
          </a:xfrm>
          <a:prstGeom prst="rect">
            <a:avLst/>
          </a:prstGeom>
        </p:spPr>
      </p:pic>
      <p:pic>
        <p:nvPicPr>
          <p:cNvPr id="7" name="Graphic 6">
            <a:extLst>
              <a:ext uri="{FF2B5EF4-FFF2-40B4-BE49-F238E27FC236}">
                <a16:creationId xmlns:a16="http://schemas.microsoft.com/office/drawing/2014/main" id="{30A12F18-0471-463F-801E-A2F81EB84F10}"/>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824038" y="690439"/>
            <a:ext cx="358176" cy="409344"/>
          </a:xfrm>
          <a:prstGeom prst="rect">
            <a:avLst/>
          </a:prstGeom>
        </p:spPr>
      </p:pic>
      <p:pic>
        <p:nvPicPr>
          <p:cNvPr id="9" name="Graphic 8">
            <a:extLst>
              <a:ext uri="{FF2B5EF4-FFF2-40B4-BE49-F238E27FC236}">
                <a16:creationId xmlns:a16="http://schemas.microsoft.com/office/drawing/2014/main" id="{A2CC329F-5B51-43A1-9DC0-95EFDC02EC5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09851" y="690439"/>
            <a:ext cx="358176" cy="409344"/>
          </a:xfrm>
          <a:prstGeom prst="rect">
            <a:avLst/>
          </a:prstGeom>
        </p:spPr>
      </p:pic>
      <p:pic>
        <p:nvPicPr>
          <p:cNvPr id="11" name="Graphic 10">
            <a:extLst>
              <a:ext uri="{FF2B5EF4-FFF2-40B4-BE49-F238E27FC236}">
                <a16:creationId xmlns:a16="http://schemas.microsoft.com/office/drawing/2014/main" id="{30CED2D4-DCAD-4DD6-951F-6E7E4B343B49}"/>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395664" y="690439"/>
            <a:ext cx="358176" cy="409344"/>
          </a:xfrm>
          <a:prstGeom prst="rect">
            <a:avLst/>
          </a:prstGeom>
        </p:spPr>
      </p:pic>
      <p:pic>
        <p:nvPicPr>
          <p:cNvPr id="13" name="Graphic 12">
            <a:extLst>
              <a:ext uri="{FF2B5EF4-FFF2-40B4-BE49-F238E27FC236}">
                <a16:creationId xmlns:a16="http://schemas.microsoft.com/office/drawing/2014/main" id="{EF0AB2E6-7D41-42E4-B54A-97211CFE8E66}"/>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181477" y="683905"/>
            <a:ext cx="409344" cy="434928"/>
          </a:xfrm>
          <a:prstGeom prst="rect">
            <a:avLst/>
          </a:prstGeom>
        </p:spPr>
      </p:pic>
      <p:pic>
        <p:nvPicPr>
          <p:cNvPr id="15" name="Graphic 14">
            <a:extLst>
              <a:ext uri="{FF2B5EF4-FFF2-40B4-BE49-F238E27FC236}">
                <a16:creationId xmlns:a16="http://schemas.microsoft.com/office/drawing/2014/main" id="{B9135FA2-63F3-4D60-8C14-75D07A406AF2}"/>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43490" y="690439"/>
            <a:ext cx="358176" cy="409344"/>
          </a:xfrm>
          <a:prstGeom prst="rect">
            <a:avLst/>
          </a:prstGeom>
        </p:spPr>
      </p:pic>
      <p:pic>
        <p:nvPicPr>
          <p:cNvPr id="17" name="Graphic 16">
            <a:extLst>
              <a:ext uri="{FF2B5EF4-FFF2-40B4-BE49-F238E27FC236}">
                <a16:creationId xmlns:a16="http://schemas.microsoft.com/office/drawing/2014/main" id="{5188ADD7-3358-48C9-AE69-B1C2F4D63A3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29303" y="690439"/>
            <a:ext cx="358176" cy="409344"/>
          </a:xfrm>
          <a:prstGeom prst="rect">
            <a:avLst/>
          </a:prstGeom>
        </p:spPr>
      </p:pic>
      <p:pic>
        <p:nvPicPr>
          <p:cNvPr id="19" name="Graphic 18">
            <a:extLst>
              <a:ext uri="{FF2B5EF4-FFF2-40B4-BE49-F238E27FC236}">
                <a16:creationId xmlns:a16="http://schemas.microsoft.com/office/drawing/2014/main" id="{19C2CEDD-58D3-4147-AF3B-27F452470B0D}"/>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15116" y="690439"/>
            <a:ext cx="358176" cy="409344"/>
          </a:xfrm>
          <a:prstGeom prst="rect">
            <a:avLst/>
          </a:prstGeom>
        </p:spPr>
      </p:pic>
      <p:pic>
        <p:nvPicPr>
          <p:cNvPr id="21" name="Graphic 20">
            <a:extLst>
              <a:ext uri="{FF2B5EF4-FFF2-40B4-BE49-F238E27FC236}">
                <a16:creationId xmlns:a16="http://schemas.microsoft.com/office/drawing/2014/main" id="{103539EE-42EF-4FB2-805D-6CAE6D207ECD}"/>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00929" y="690439"/>
            <a:ext cx="358176" cy="409344"/>
          </a:xfrm>
          <a:prstGeom prst="rect">
            <a:avLst/>
          </a:prstGeom>
        </p:spPr>
      </p:pic>
      <p:pic>
        <p:nvPicPr>
          <p:cNvPr id="23" name="Graphic 22">
            <a:extLst>
              <a:ext uri="{FF2B5EF4-FFF2-40B4-BE49-F238E27FC236}">
                <a16:creationId xmlns:a16="http://schemas.microsoft.com/office/drawing/2014/main" id="{1568F018-4AE7-4F97-BAB7-F8DDC9935D05}"/>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86742" y="687172"/>
            <a:ext cx="409344" cy="422136"/>
          </a:xfrm>
          <a:prstGeom prst="rect">
            <a:avLst/>
          </a:prstGeom>
        </p:spPr>
      </p:pic>
      <p:pic>
        <p:nvPicPr>
          <p:cNvPr id="25" name="Graphic 24">
            <a:extLst>
              <a:ext uri="{FF2B5EF4-FFF2-40B4-BE49-F238E27FC236}">
                <a16:creationId xmlns:a16="http://schemas.microsoft.com/office/drawing/2014/main" id="{35B522E5-4BAF-4686-87CC-B30F565A47C0}"/>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48755" y="690439"/>
            <a:ext cx="358176" cy="409344"/>
          </a:xfrm>
          <a:prstGeom prst="rect">
            <a:avLst/>
          </a:prstGeom>
        </p:spPr>
      </p:pic>
      <p:pic>
        <p:nvPicPr>
          <p:cNvPr id="27" name="Graphic 26">
            <a:extLst>
              <a:ext uri="{FF2B5EF4-FFF2-40B4-BE49-F238E27FC236}">
                <a16:creationId xmlns:a16="http://schemas.microsoft.com/office/drawing/2014/main" id="{A6F43E63-94F3-481F-8F59-3EDA176A95D5}"/>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34568" y="690439"/>
            <a:ext cx="358176" cy="409344"/>
          </a:xfrm>
          <a:prstGeom prst="rect">
            <a:avLst/>
          </a:prstGeom>
        </p:spPr>
      </p:pic>
      <p:pic>
        <p:nvPicPr>
          <p:cNvPr id="29" name="Graphic 28">
            <a:extLst>
              <a:ext uri="{FF2B5EF4-FFF2-40B4-BE49-F238E27FC236}">
                <a16:creationId xmlns:a16="http://schemas.microsoft.com/office/drawing/2014/main" id="{7FFBE124-2388-42C0-A7F1-8657C7C34242}"/>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20381" y="690439"/>
            <a:ext cx="358176" cy="409344"/>
          </a:xfrm>
          <a:prstGeom prst="rect">
            <a:avLst/>
          </a:prstGeom>
        </p:spPr>
      </p:pic>
      <p:pic>
        <p:nvPicPr>
          <p:cNvPr id="31" name="Graphic 30">
            <a:extLst>
              <a:ext uri="{FF2B5EF4-FFF2-40B4-BE49-F238E27FC236}">
                <a16:creationId xmlns:a16="http://schemas.microsoft.com/office/drawing/2014/main" id="{1914B63D-F931-4AB8-9113-C15752055552}"/>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406194" y="690439"/>
            <a:ext cx="358176" cy="409344"/>
          </a:xfrm>
          <a:prstGeom prst="rect">
            <a:avLst/>
          </a:prstGeom>
        </p:spPr>
      </p:pic>
      <p:pic>
        <p:nvPicPr>
          <p:cNvPr id="33" name="Graphic 32">
            <a:extLst>
              <a:ext uri="{FF2B5EF4-FFF2-40B4-BE49-F238E27FC236}">
                <a16:creationId xmlns:a16="http://schemas.microsoft.com/office/drawing/2014/main" id="{9F9AB6BA-24C5-45C3-A2FE-C2ECBB9F2F80}"/>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253603" y="1509304"/>
            <a:ext cx="358176" cy="409344"/>
          </a:xfrm>
          <a:prstGeom prst="rect">
            <a:avLst/>
          </a:prstGeom>
        </p:spPr>
      </p:pic>
      <p:pic>
        <p:nvPicPr>
          <p:cNvPr id="35" name="Graphic 34">
            <a:extLst>
              <a:ext uri="{FF2B5EF4-FFF2-40B4-BE49-F238E27FC236}">
                <a16:creationId xmlns:a16="http://schemas.microsoft.com/office/drawing/2014/main" id="{A1C6EDF6-0154-409B-B341-8C39608B923A}"/>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40606" y="1509304"/>
            <a:ext cx="358176" cy="409344"/>
          </a:xfrm>
          <a:prstGeom prst="rect">
            <a:avLst/>
          </a:prstGeom>
        </p:spPr>
      </p:pic>
      <p:pic>
        <p:nvPicPr>
          <p:cNvPr id="37" name="Graphic 36">
            <a:extLst>
              <a:ext uri="{FF2B5EF4-FFF2-40B4-BE49-F238E27FC236}">
                <a16:creationId xmlns:a16="http://schemas.microsoft.com/office/drawing/2014/main" id="{517DA88F-BF1A-43BA-B2DE-5CAAFB3C7C9C}"/>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827609" y="1509304"/>
            <a:ext cx="358176" cy="409344"/>
          </a:xfrm>
          <a:prstGeom prst="rect">
            <a:avLst/>
          </a:prstGeom>
        </p:spPr>
      </p:pic>
      <p:pic>
        <p:nvPicPr>
          <p:cNvPr id="39" name="Graphic 38">
            <a:extLst>
              <a:ext uri="{FF2B5EF4-FFF2-40B4-BE49-F238E27FC236}">
                <a16:creationId xmlns:a16="http://schemas.microsoft.com/office/drawing/2014/main" id="{59003F17-D4DD-433F-8196-4B264B5FBEC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14612" y="1509304"/>
            <a:ext cx="358176" cy="409344"/>
          </a:xfrm>
          <a:prstGeom prst="rect">
            <a:avLst/>
          </a:prstGeom>
        </p:spPr>
      </p:pic>
      <p:pic>
        <p:nvPicPr>
          <p:cNvPr id="41" name="Graphic 40">
            <a:extLst>
              <a:ext uri="{FF2B5EF4-FFF2-40B4-BE49-F238E27FC236}">
                <a16:creationId xmlns:a16="http://schemas.microsoft.com/office/drawing/2014/main" id="{02714AC6-5C11-4F93-9DD3-3ABBB46AE1D1}"/>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01615" y="1509304"/>
            <a:ext cx="358176" cy="409344"/>
          </a:xfrm>
          <a:prstGeom prst="rect">
            <a:avLst/>
          </a:prstGeom>
        </p:spPr>
      </p:pic>
      <p:pic>
        <p:nvPicPr>
          <p:cNvPr id="43" name="Graphic 42">
            <a:extLst>
              <a:ext uri="{FF2B5EF4-FFF2-40B4-BE49-F238E27FC236}">
                <a16:creationId xmlns:a16="http://schemas.microsoft.com/office/drawing/2014/main" id="{0405EB62-EBF8-4B51-9C6D-C185CE8DB64B}"/>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188618" y="1509304"/>
            <a:ext cx="358176" cy="409344"/>
          </a:xfrm>
          <a:prstGeom prst="rect">
            <a:avLst/>
          </a:prstGeom>
        </p:spPr>
      </p:pic>
      <p:pic>
        <p:nvPicPr>
          <p:cNvPr id="45" name="Graphic 44">
            <a:extLst>
              <a:ext uri="{FF2B5EF4-FFF2-40B4-BE49-F238E27FC236}">
                <a16:creationId xmlns:a16="http://schemas.microsoft.com/office/drawing/2014/main" id="{392524BE-77CB-47EE-9B13-6B49A5A6927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4975621" y="1509304"/>
            <a:ext cx="358176" cy="409344"/>
          </a:xfrm>
          <a:prstGeom prst="rect">
            <a:avLst/>
          </a:prstGeom>
        </p:spPr>
      </p:pic>
      <p:pic>
        <p:nvPicPr>
          <p:cNvPr id="47" name="Graphic 46">
            <a:extLst>
              <a:ext uri="{FF2B5EF4-FFF2-40B4-BE49-F238E27FC236}">
                <a16:creationId xmlns:a16="http://schemas.microsoft.com/office/drawing/2014/main" id="{02B7AB3F-7B6F-4330-8281-C86C6872A373}"/>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762624" y="1509304"/>
            <a:ext cx="358176" cy="409344"/>
          </a:xfrm>
          <a:prstGeom prst="rect">
            <a:avLst/>
          </a:prstGeom>
        </p:spPr>
      </p:pic>
      <p:pic>
        <p:nvPicPr>
          <p:cNvPr id="49" name="Graphic 48">
            <a:extLst>
              <a:ext uri="{FF2B5EF4-FFF2-40B4-BE49-F238E27FC236}">
                <a16:creationId xmlns:a16="http://schemas.microsoft.com/office/drawing/2014/main" id="{86365877-E339-406F-85A4-F612617193A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549627" y="1509304"/>
            <a:ext cx="358176" cy="409344"/>
          </a:xfrm>
          <a:prstGeom prst="rect">
            <a:avLst/>
          </a:prstGeom>
        </p:spPr>
      </p:pic>
      <p:pic>
        <p:nvPicPr>
          <p:cNvPr id="51" name="Graphic 50">
            <a:extLst>
              <a:ext uri="{FF2B5EF4-FFF2-40B4-BE49-F238E27FC236}">
                <a16:creationId xmlns:a16="http://schemas.microsoft.com/office/drawing/2014/main" id="{C9F6330C-94F9-428C-B066-CEB7CBDCB714}"/>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336630" y="1502770"/>
            <a:ext cx="409344" cy="434928"/>
          </a:xfrm>
          <a:prstGeom prst="rect">
            <a:avLst/>
          </a:prstGeom>
        </p:spPr>
      </p:pic>
      <p:pic>
        <p:nvPicPr>
          <p:cNvPr id="53" name="Graphic 52">
            <a:extLst>
              <a:ext uri="{FF2B5EF4-FFF2-40B4-BE49-F238E27FC236}">
                <a16:creationId xmlns:a16="http://schemas.microsoft.com/office/drawing/2014/main" id="{3728D95E-18B1-42A3-B583-BFC9CE34D632}"/>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199833" y="1509304"/>
            <a:ext cx="358176" cy="409344"/>
          </a:xfrm>
          <a:prstGeom prst="rect">
            <a:avLst/>
          </a:prstGeom>
        </p:spPr>
      </p:pic>
      <p:pic>
        <p:nvPicPr>
          <p:cNvPr id="55" name="Graphic 54">
            <a:extLst>
              <a:ext uri="{FF2B5EF4-FFF2-40B4-BE49-F238E27FC236}">
                <a16:creationId xmlns:a16="http://schemas.microsoft.com/office/drawing/2014/main" id="{AE82949D-CED3-482B-9B55-19A8ACB96C0F}"/>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986836" y="1509304"/>
            <a:ext cx="358176" cy="409344"/>
          </a:xfrm>
          <a:prstGeom prst="rect">
            <a:avLst/>
          </a:prstGeom>
        </p:spPr>
      </p:pic>
      <p:pic>
        <p:nvPicPr>
          <p:cNvPr id="57" name="Graphic 56">
            <a:extLst>
              <a:ext uri="{FF2B5EF4-FFF2-40B4-BE49-F238E27FC236}">
                <a16:creationId xmlns:a16="http://schemas.microsoft.com/office/drawing/2014/main" id="{9DA68D53-EBD5-475A-BD2D-15A3BD869F4F}"/>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773839" y="1509304"/>
            <a:ext cx="358176" cy="409344"/>
          </a:xfrm>
          <a:prstGeom prst="rect">
            <a:avLst/>
          </a:prstGeom>
        </p:spPr>
      </p:pic>
      <p:pic>
        <p:nvPicPr>
          <p:cNvPr id="59" name="Graphic 58">
            <a:extLst>
              <a:ext uri="{FF2B5EF4-FFF2-40B4-BE49-F238E27FC236}">
                <a16:creationId xmlns:a16="http://schemas.microsoft.com/office/drawing/2014/main" id="{4C24D996-AA89-4411-9D40-249B13615E41}"/>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560842" y="1509304"/>
            <a:ext cx="358176" cy="409344"/>
          </a:xfrm>
          <a:prstGeom prst="rect">
            <a:avLst/>
          </a:prstGeom>
        </p:spPr>
      </p:pic>
      <p:pic>
        <p:nvPicPr>
          <p:cNvPr id="61" name="Graphic 60">
            <a:extLst>
              <a:ext uri="{FF2B5EF4-FFF2-40B4-BE49-F238E27FC236}">
                <a16:creationId xmlns:a16="http://schemas.microsoft.com/office/drawing/2014/main" id="{26AF7013-D09B-4211-9C62-6E08C4F8015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347845" y="1502770"/>
            <a:ext cx="396552" cy="434928"/>
          </a:xfrm>
          <a:prstGeom prst="rect">
            <a:avLst/>
          </a:prstGeom>
        </p:spPr>
      </p:pic>
      <p:pic>
        <p:nvPicPr>
          <p:cNvPr id="63" name="Graphic 62">
            <a:extLst>
              <a:ext uri="{FF2B5EF4-FFF2-40B4-BE49-F238E27FC236}">
                <a16:creationId xmlns:a16="http://schemas.microsoft.com/office/drawing/2014/main" id="{1BD54F36-32D4-4BD1-A238-0860F03710AB}"/>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252412" y="2328169"/>
            <a:ext cx="358176" cy="409344"/>
          </a:xfrm>
          <a:prstGeom prst="rect">
            <a:avLst/>
          </a:prstGeom>
        </p:spPr>
      </p:pic>
      <p:pic>
        <p:nvPicPr>
          <p:cNvPr id="65" name="Graphic 64">
            <a:extLst>
              <a:ext uri="{FF2B5EF4-FFF2-40B4-BE49-F238E27FC236}">
                <a16:creationId xmlns:a16="http://schemas.microsoft.com/office/drawing/2014/main" id="{542ECA4D-35F6-41EE-8238-6E0CD6FA8799}"/>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1038224" y="2328169"/>
            <a:ext cx="358176" cy="409344"/>
          </a:xfrm>
          <a:prstGeom prst="rect">
            <a:avLst/>
          </a:prstGeom>
        </p:spPr>
      </p:pic>
      <p:pic>
        <p:nvPicPr>
          <p:cNvPr id="67" name="Graphic 66">
            <a:extLst>
              <a:ext uri="{FF2B5EF4-FFF2-40B4-BE49-F238E27FC236}">
                <a16:creationId xmlns:a16="http://schemas.microsoft.com/office/drawing/2014/main" id="{DD025997-BBEF-4C82-B10E-4FF9E18F6898}"/>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824036" y="2328169"/>
            <a:ext cx="358176" cy="409344"/>
          </a:xfrm>
          <a:prstGeom prst="rect">
            <a:avLst/>
          </a:prstGeom>
        </p:spPr>
      </p:pic>
      <p:pic>
        <p:nvPicPr>
          <p:cNvPr id="69" name="Graphic 68">
            <a:extLst>
              <a:ext uri="{FF2B5EF4-FFF2-40B4-BE49-F238E27FC236}">
                <a16:creationId xmlns:a16="http://schemas.microsoft.com/office/drawing/2014/main" id="{B108C4AC-6AD8-4118-B5C3-4A6744F85A6A}"/>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09849" y="2328169"/>
            <a:ext cx="358176" cy="409344"/>
          </a:xfrm>
          <a:prstGeom prst="rect">
            <a:avLst/>
          </a:prstGeom>
        </p:spPr>
      </p:pic>
      <p:pic>
        <p:nvPicPr>
          <p:cNvPr id="71" name="Graphic 70">
            <a:extLst>
              <a:ext uri="{FF2B5EF4-FFF2-40B4-BE49-F238E27FC236}">
                <a16:creationId xmlns:a16="http://schemas.microsoft.com/office/drawing/2014/main" id="{9F65B4D3-B3D3-466A-9AF1-7A8DC3E013F7}"/>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395662" y="2328169"/>
            <a:ext cx="358176" cy="409344"/>
          </a:xfrm>
          <a:prstGeom prst="rect">
            <a:avLst/>
          </a:prstGeom>
        </p:spPr>
      </p:pic>
      <p:pic>
        <p:nvPicPr>
          <p:cNvPr id="73" name="Graphic 72">
            <a:extLst>
              <a:ext uri="{FF2B5EF4-FFF2-40B4-BE49-F238E27FC236}">
                <a16:creationId xmlns:a16="http://schemas.microsoft.com/office/drawing/2014/main" id="{9F6CA8E6-8ACA-4544-BBD5-FBF756EA5C3A}"/>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181475" y="2328169"/>
            <a:ext cx="358176" cy="409344"/>
          </a:xfrm>
          <a:prstGeom prst="rect">
            <a:avLst/>
          </a:prstGeom>
        </p:spPr>
      </p:pic>
      <p:pic>
        <p:nvPicPr>
          <p:cNvPr id="75" name="Graphic 74">
            <a:extLst>
              <a:ext uri="{FF2B5EF4-FFF2-40B4-BE49-F238E27FC236}">
                <a16:creationId xmlns:a16="http://schemas.microsoft.com/office/drawing/2014/main" id="{62073ECA-93A5-48AE-B10B-5691736C662B}"/>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967288" y="2328169"/>
            <a:ext cx="358176" cy="409344"/>
          </a:xfrm>
          <a:prstGeom prst="rect">
            <a:avLst/>
          </a:prstGeom>
        </p:spPr>
      </p:pic>
      <p:pic>
        <p:nvPicPr>
          <p:cNvPr id="77" name="Graphic 76">
            <a:extLst>
              <a:ext uri="{FF2B5EF4-FFF2-40B4-BE49-F238E27FC236}">
                <a16:creationId xmlns:a16="http://schemas.microsoft.com/office/drawing/2014/main" id="{1001BFE6-D17E-4E13-AE89-4763B62E767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753101" y="2321635"/>
            <a:ext cx="409344" cy="434928"/>
          </a:xfrm>
          <a:prstGeom prst="rect">
            <a:avLst/>
          </a:prstGeom>
        </p:spPr>
      </p:pic>
      <p:pic>
        <p:nvPicPr>
          <p:cNvPr id="79" name="Graphic 78">
            <a:extLst>
              <a:ext uri="{FF2B5EF4-FFF2-40B4-BE49-F238E27FC236}">
                <a16:creationId xmlns:a16="http://schemas.microsoft.com/office/drawing/2014/main" id="{FE486E93-B7BB-4FAD-B43B-BA56AF75D184}"/>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615114" y="2328169"/>
            <a:ext cx="358176" cy="409344"/>
          </a:xfrm>
          <a:prstGeom prst="rect">
            <a:avLst/>
          </a:prstGeom>
        </p:spPr>
      </p:pic>
      <p:pic>
        <p:nvPicPr>
          <p:cNvPr id="81" name="Graphic 80">
            <a:extLst>
              <a:ext uri="{FF2B5EF4-FFF2-40B4-BE49-F238E27FC236}">
                <a16:creationId xmlns:a16="http://schemas.microsoft.com/office/drawing/2014/main" id="{C755041F-9892-4ECA-8793-1968721A76E9}"/>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400927" y="2328169"/>
            <a:ext cx="358176" cy="409344"/>
          </a:xfrm>
          <a:prstGeom prst="rect">
            <a:avLst/>
          </a:prstGeom>
        </p:spPr>
      </p:pic>
      <p:pic>
        <p:nvPicPr>
          <p:cNvPr id="83" name="Graphic 82">
            <a:extLst>
              <a:ext uri="{FF2B5EF4-FFF2-40B4-BE49-F238E27FC236}">
                <a16:creationId xmlns:a16="http://schemas.microsoft.com/office/drawing/2014/main" id="{B5201031-1AE0-4696-9B88-B8B96F84E016}"/>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186740" y="2328169"/>
            <a:ext cx="358176" cy="409344"/>
          </a:xfrm>
          <a:prstGeom prst="rect">
            <a:avLst/>
          </a:prstGeom>
        </p:spPr>
      </p:pic>
      <p:pic>
        <p:nvPicPr>
          <p:cNvPr id="85" name="Graphic 84">
            <a:extLst>
              <a:ext uri="{FF2B5EF4-FFF2-40B4-BE49-F238E27FC236}">
                <a16:creationId xmlns:a16="http://schemas.microsoft.com/office/drawing/2014/main" id="{B9A33055-B28A-4E97-9F3B-07240D31D0A7}"/>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972553" y="2328169"/>
            <a:ext cx="358176" cy="409344"/>
          </a:xfrm>
          <a:prstGeom prst="rect">
            <a:avLst/>
          </a:prstGeom>
        </p:spPr>
      </p:pic>
      <p:pic>
        <p:nvPicPr>
          <p:cNvPr id="87" name="Graphic 86">
            <a:extLst>
              <a:ext uri="{FF2B5EF4-FFF2-40B4-BE49-F238E27FC236}">
                <a16:creationId xmlns:a16="http://schemas.microsoft.com/office/drawing/2014/main" id="{E4C15332-834F-45FD-989A-055C81D1CD6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758366" y="2321635"/>
            <a:ext cx="409344" cy="434928"/>
          </a:xfrm>
          <a:prstGeom prst="rect">
            <a:avLst/>
          </a:prstGeom>
        </p:spPr>
      </p:pic>
      <p:pic>
        <p:nvPicPr>
          <p:cNvPr id="89" name="Graphic 88">
            <a:extLst>
              <a:ext uri="{FF2B5EF4-FFF2-40B4-BE49-F238E27FC236}">
                <a16:creationId xmlns:a16="http://schemas.microsoft.com/office/drawing/2014/main" id="{AEA64ADC-5AD6-4032-94D5-B234D294C0D4}"/>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20379" y="2328169"/>
            <a:ext cx="358176" cy="409344"/>
          </a:xfrm>
          <a:prstGeom prst="rect">
            <a:avLst/>
          </a:prstGeom>
        </p:spPr>
      </p:pic>
      <p:pic>
        <p:nvPicPr>
          <p:cNvPr id="91" name="Graphic 90">
            <a:extLst>
              <a:ext uri="{FF2B5EF4-FFF2-40B4-BE49-F238E27FC236}">
                <a16:creationId xmlns:a16="http://schemas.microsoft.com/office/drawing/2014/main" id="{B6788E8B-186C-4F49-B1AC-5C9E9F22D4F7}"/>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406192" y="2328169"/>
            <a:ext cx="358176" cy="409344"/>
          </a:xfrm>
          <a:prstGeom prst="rect">
            <a:avLst/>
          </a:prstGeom>
        </p:spPr>
      </p:pic>
      <p:pic>
        <p:nvPicPr>
          <p:cNvPr id="93" name="Graphic 92">
            <a:extLst>
              <a:ext uri="{FF2B5EF4-FFF2-40B4-BE49-F238E27FC236}">
                <a16:creationId xmlns:a16="http://schemas.microsoft.com/office/drawing/2014/main" id="{9DCEFADE-3A8E-4C18-B1E7-F03097E100DA}"/>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32172" y="3178600"/>
            <a:ext cx="409344" cy="434928"/>
          </a:xfrm>
          <a:prstGeom prst="rect">
            <a:avLst/>
          </a:prstGeom>
        </p:spPr>
      </p:pic>
      <p:pic>
        <p:nvPicPr>
          <p:cNvPr id="95" name="Graphic 94">
            <a:extLst>
              <a:ext uri="{FF2B5EF4-FFF2-40B4-BE49-F238E27FC236}">
                <a16:creationId xmlns:a16="http://schemas.microsoft.com/office/drawing/2014/main" id="{84676E9F-E04F-4B11-B037-8566A3B6DAA6}"/>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73944" y="3185134"/>
            <a:ext cx="358176" cy="409344"/>
          </a:xfrm>
          <a:prstGeom prst="rect">
            <a:avLst/>
          </a:prstGeom>
        </p:spPr>
      </p:pic>
      <p:pic>
        <p:nvPicPr>
          <p:cNvPr id="97" name="Graphic 96">
            <a:extLst>
              <a:ext uri="{FF2B5EF4-FFF2-40B4-BE49-F238E27FC236}">
                <a16:creationId xmlns:a16="http://schemas.microsoft.com/office/drawing/2014/main" id="{FEC4ACF4-E6C8-4CC8-B48F-D5FB6457B756}"/>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839516" y="3185134"/>
            <a:ext cx="358176" cy="409344"/>
          </a:xfrm>
          <a:prstGeom prst="rect">
            <a:avLst/>
          </a:prstGeom>
        </p:spPr>
      </p:pic>
      <p:pic>
        <p:nvPicPr>
          <p:cNvPr id="99" name="Graphic 98">
            <a:extLst>
              <a:ext uri="{FF2B5EF4-FFF2-40B4-BE49-F238E27FC236}">
                <a16:creationId xmlns:a16="http://schemas.microsoft.com/office/drawing/2014/main" id="{A3A97E3D-CCD8-45D0-8AB7-92B17D0D56C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05088" y="3191668"/>
            <a:ext cx="409344" cy="383760"/>
          </a:xfrm>
          <a:prstGeom prst="rect">
            <a:avLst/>
          </a:prstGeom>
        </p:spPr>
      </p:pic>
      <p:pic>
        <p:nvPicPr>
          <p:cNvPr id="101" name="Graphic 100">
            <a:extLst>
              <a:ext uri="{FF2B5EF4-FFF2-40B4-BE49-F238E27FC236}">
                <a16:creationId xmlns:a16="http://schemas.microsoft.com/office/drawing/2014/main" id="{8EDC9314-907C-437D-8DE2-C9F2C86DA83E}"/>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446860" y="3181867"/>
            <a:ext cx="434928" cy="422136"/>
          </a:xfrm>
          <a:prstGeom prst="rect">
            <a:avLst/>
          </a:prstGeom>
        </p:spPr>
      </p:pic>
      <p:pic>
        <p:nvPicPr>
          <p:cNvPr id="103" name="Graphic 102">
            <a:extLst>
              <a:ext uri="{FF2B5EF4-FFF2-40B4-BE49-F238E27FC236}">
                <a16:creationId xmlns:a16="http://schemas.microsoft.com/office/drawing/2014/main" id="{62B0B612-822B-4C33-B570-8FA6F734E47F}"/>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326732" y="3191668"/>
            <a:ext cx="409344" cy="383760"/>
          </a:xfrm>
          <a:prstGeom prst="rect">
            <a:avLst/>
          </a:prstGeom>
        </p:spPr>
      </p:pic>
      <p:pic>
        <p:nvPicPr>
          <p:cNvPr id="105" name="Graphic 104">
            <a:extLst>
              <a:ext uri="{FF2B5EF4-FFF2-40B4-BE49-F238E27FC236}">
                <a16:creationId xmlns:a16="http://schemas.microsoft.com/office/drawing/2014/main" id="{D30078FE-AF3D-4EB1-BE09-DE200F7815D7}"/>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168504" y="3191668"/>
            <a:ext cx="409344" cy="383760"/>
          </a:xfrm>
          <a:prstGeom prst="rect">
            <a:avLst/>
          </a:prstGeom>
        </p:spPr>
      </p:pic>
      <p:pic>
        <p:nvPicPr>
          <p:cNvPr id="107" name="Graphic 106">
            <a:extLst>
              <a:ext uri="{FF2B5EF4-FFF2-40B4-BE49-F238E27FC236}">
                <a16:creationId xmlns:a16="http://schemas.microsoft.com/office/drawing/2014/main" id="{501B870E-D912-43A7-8377-EB413E8A3E2A}"/>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6010276" y="3185134"/>
            <a:ext cx="358176" cy="409344"/>
          </a:xfrm>
          <a:prstGeom prst="rect">
            <a:avLst/>
          </a:prstGeom>
        </p:spPr>
      </p:pic>
      <p:pic>
        <p:nvPicPr>
          <p:cNvPr id="109" name="Graphic 108">
            <a:extLst>
              <a:ext uri="{FF2B5EF4-FFF2-40B4-BE49-F238E27FC236}">
                <a16:creationId xmlns:a16="http://schemas.microsoft.com/office/drawing/2014/main" id="{DB26DCA1-478C-4EBB-971B-00509921E359}"/>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775848" y="3185134"/>
            <a:ext cx="358176" cy="409344"/>
          </a:xfrm>
          <a:prstGeom prst="rect">
            <a:avLst/>
          </a:prstGeom>
        </p:spPr>
      </p:pic>
      <p:pic>
        <p:nvPicPr>
          <p:cNvPr id="111" name="Graphic 110">
            <a:extLst>
              <a:ext uri="{FF2B5EF4-FFF2-40B4-BE49-F238E27FC236}">
                <a16:creationId xmlns:a16="http://schemas.microsoft.com/office/drawing/2014/main" id="{2D89D61F-945B-41C5-B6DD-C1C4995E6BC1}"/>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541420" y="3181867"/>
            <a:ext cx="396552" cy="422136"/>
          </a:xfrm>
          <a:prstGeom prst="rect">
            <a:avLst/>
          </a:prstGeom>
        </p:spPr>
      </p:pic>
      <p:pic>
        <p:nvPicPr>
          <p:cNvPr id="113" name="Graphic 112">
            <a:extLst>
              <a:ext uri="{FF2B5EF4-FFF2-40B4-BE49-F238E27FC236}">
                <a16:creationId xmlns:a16="http://schemas.microsoft.com/office/drawing/2014/main" id="{6B3EE40F-262D-4C79-9FDE-1A76E9F06689}"/>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364142" y="3185134"/>
            <a:ext cx="358176" cy="409344"/>
          </a:xfrm>
          <a:prstGeom prst="rect">
            <a:avLst/>
          </a:prstGeom>
        </p:spPr>
      </p:pic>
      <p:pic>
        <p:nvPicPr>
          <p:cNvPr id="115" name="Graphic 114">
            <a:extLst>
              <a:ext uri="{FF2B5EF4-FFF2-40B4-BE49-F238E27FC236}">
                <a16:creationId xmlns:a16="http://schemas.microsoft.com/office/drawing/2014/main" id="{8303A844-7164-403E-999E-31998CC36ABE}"/>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129714" y="3185134"/>
            <a:ext cx="358176" cy="409344"/>
          </a:xfrm>
          <a:prstGeom prst="rect">
            <a:avLst/>
          </a:prstGeom>
        </p:spPr>
      </p:pic>
      <p:pic>
        <p:nvPicPr>
          <p:cNvPr id="117" name="Graphic 116">
            <a:extLst>
              <a:ext uri="{FF2B5EF4-FFF2-40B4-BE49-F238E27FC236}">
                <a16:creationId xmlns:a16="http://schemas.microsoft.com/office/drawing/2014/main" id="{3266D530-2D49-488F-AC9D-AB55D056C4D4}"/>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895286" y="3185134"/>
            <a:ext cx="358176" cy="409344"/>
          </a:xfrm>
          <a:prstGeom prst="rect">
            <a:avLst/>
          </a:prstGeom>
        </p:spPr>
      </p:pic>
      <p:pic>
        <p:nvPicPr>
          <p:cNvPr id="119" name="Graphic 118">
            <a:extLst>
              <a:ext uri="{FF2B5EF4-FFF2-40B4-BE49-F238E27FC236}">
                <a16:creationId xmlns:a16="http://schemas.microsoft.com/office/drawing/2014/main" id="{477BD0FF-6D11-4545-980D-D245096813F9}"/>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660858" y="3185134"/>
            <a:ext cx="358176" cy="409344"/>
          </a:xfrm>
          <a:prstGeom prst="rect">
            <a:avLst/>
          </a:prstGeom>
        </p:spPr>
      </p:pic>
      <p:pic>
        <p:nvPicPr>
          <p:cNvPr id="121" name="Graphic 120">
            <a:extLst>
              <a:ext uri="{FF2B5EF4-FFF2-40B4-BE49-F238E27FC236}">
                <a16:creationId xmlns:a16="http://schemas.microsoft.com/office/drawing/2014/main" id="{6B50F989-DBE4-4BAC-BD9E-FB180F635EE3}"/>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426430" y="3185134"/>
            <a:ext cx="358176" cy="409344"/>
          </a:xfrm>
          <a:prstGeom prst="rect">
            <a:avLst/>
          </a:prstGeom>
        </p:spPr>
      </p:pic>
      <p:pic>
        <p:nvPicPr>
          <p:cNvPr id="123" name="Graphic 122">
            <a:extLst>
              <a:ext uri="{FF2B5EF4-FFF2-40B4-BE49-F238E27FC236}">
                <a16:creationId xmlns:a16="http://schemas.microsoft.com/office/drawing/2014/main" id="{0EA4E7A0-3195-4551-A974-11CB08A246EA}"/>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82166" y="3981958"/>
            <a:ext cx="409344" cy="383760"/>
          </a:xfrm>
          <a:prstGeom prst="rect">
            <a:avLst/>
          </a:prstGeom>
        </p:spPr>
      </p:pic>
      <p:pic>
        <p:nvPicPr>
          <p:cNvPr id="125" name="Graphic 124">
            <a:extLst>
              <a:ext uri="{FF2B5EF4-FFF2-40B4-BE49-F238E27FC236}">
                <a16:creationId xmlns:a16="http://schemas.microsoft.com/office/drawing/2014/main" id="{4A64942E-E169-4415-AE9B-080209A6F4D7}"/>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73932" y="3981958"/>
            <a:ext cx="409344" cy="383760"/>
          </a:xfrm>
          <a:prstGeom prst="rect">
            <a:avLst/>
          </a:prstGeom>
        </p:spPr>
      </p:pic>
      <p:pic>
        <p:nvPicPr>
          <p:cNvPr id="127" name="Graphic 126">
            <a:extLst>
              <a:ext uri="{FF2B5EF4-FFF2-40B4-BE49-F238E27FC236}">
                <a16:creationId xmlns:a16="http://schemas.microsoft.com/office/drawing/2014/main" id="{CFF086C7-0E10-40D3-914D-38AC7D9BAFDD}"/>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765698" y="3972157"/>
            <a:ext cx="434928" cy="422136"/>
          </a:xfrm>
          <a:prstGeom prst="rect">
            <a:avLst/>
          </a:prstGeom>
        </p:spPr>
      </p:pic>
      <p:pic>
        <p:nvPicPr>
          <p:cNvPr id="129" name="Graphic 128">
            <a:extLst>
              <a:ext uri="{FF2B5EF4-FFF2-40B4-BE49-F238E27FC236}">
                <a16:creationId xmlns:a16="http://schemas.microsoft.com/office/drawing/2014/main" id="{F9D13723-A98B-4D2A-99CF-486C0A1A6331}"/>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595564" y="3972157"/>
            <a:ext cx="434928" cy="422136"/>
          </a:xfrm>
          <a:prstGeom prst="rect">
            <a:avLst/>
          </a:prstGeom>
        </p:spPr>
      </p:pic>
      <p:pic>
        <p:nvPicPr>
          <p:cNvPr id="131" name="Graphic 130">
            <a:extLst>
              <a:ext uri="{FF2B5EF4-FFF2-40B4-BE49-F238E27FC236}">
                <a16:creationId xmlns:a16="http://schemas.microsoft.com/office/drawing/2014/main" id="{5BA0683A-D9C2-4F27-B780-F16FBF5B7273}"/>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425430" y="3981958"/>
            <a:ext cx="409344" cy="383760"/>
          </a:xfrm>
          <a:prstGeom prst="rect">
            <a:avLst/>
          </a:prstGeom>
        </p:spPr>
      </p:pic>
      <p:pic>
        <p:nvPicPr>
          <p:cNvPr id="133" name="Graphic 132">
            <a:extLst>
              <a:ext uri="{FF2B5EF4-FFF2-40B4-BE49-F238E27FC236}">
                <a16:creationId xmlns:a16="http://schemas.microsoft.com/office/drawing/2014/main" id="{AFAC384C-56F5-4F34-9F48-4678FD96A42F}"/>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217196" y="3981958"/>
            <a:ext cx="409344" cy="383760"/>
          </a:xfrm>
          <a:prstGeom prst="rect">
            <a:avLst/>
          </a:prstGeom>
        </p:spPr>
      </p:pic>
      <p:pic>
        <p:nvPicPr>
          <p:cNvPr id="135" name="Graphic 134">
            <a:extLst>
              <a:ext uri="{FF2B5EF4-FFF2-40B4-BE49-F238E27FC236}">
                <a16:creationId xmlns:a16="http://schemas.microsoft.com/office/drawing/2014/main" id="{5A9D8892-A9AA-4ECA-883A-E446CD0450B5}"/>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008962" y="3975424"/>
            <a:ext cx="434928" cy="409344"/>
          </a:xfrm>
          <a:prstGeom prst="rect">
            <a:avLst/>
          </a:prstGeom>
        </p:spPr>
      </p:pic>
      <p:pic>
        <p:nvPicPr>
          <p:cNvPr id="137" name="Graphic 136">
            <a:extLst>
              <a:ext uri="{FF2B5EF4-FFF2-40B4-BE49-F238E27FC236}">
                <a16:creationId xmlns:a16="http://schemas.microsoft.com/office/drawing/2014/main" id="{B9C1AE14-3675-437F-855A-73F505269C9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38828" y="3981958"/>
            <a:ext cx="409344" cy="383760"/>
          </a:xfrm>
          <a:prstGeom prst="rect">
            <a:avLst/>
          </a:prstGeom>
        </p:spPr>
      </p:pic>
      <p:pic>
        <p:nvPicPr>
          <p:cNvPr id="139" name="Graphic 138">
            <a:extLst>
              <a:ext uri="{FF2B5EF4-FFF2-40B4-BE49-F238E27FC236}">
                <a16:creationId xmlns:a16="http://schemas.microsoft.com/office/drawing/2014/main" id="{7C008A90-A500-4DCC-AC91-938E93D8FB23}"/>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630594" y="3981958"/>
            <a:ext cx="409344" cy="383760"/>
          </a:xfrm>
          <a:prstGeom prst="rect">
            <a:avLst/>
          </a:prstGeom>
        </p:spPr>
      </p:pic>
      <p:pic>
        <p:nvPicPr>
          <p:cNvPr id="141" name="Graphic 140">
            <a:extLst>
              <a:ext uri="{FF2B5EF4-FFF2-40B4-BE49-F238E27FC236}">
                <a16:creationId xmlns:a16="http://schemas.microsoft.com/office/drawing/2014/main" id="{64134381-7074-4BF5-A88B-DC8A10B98903}"/>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422360" y="3981958"/>
            <a:ext cx="409344" cy="383760"/>
          </a:xfrm>
          <a:prstGeom prst="rect">
            <a:avLst/>
          </a:prstGeom>
        </p:spPr>
      </p:pic>
      <p:pic>
        <p:nvPicPr>
          <p:cNvPr id="143" name="Graphic 142">
            <a:extLst>
              <a:ext uri="{FF2B5EF4-FFF2-40B4-BE49-F238E27FC236}">
                <a16:creationId xmlns:a16="http://schemas.microsoft.com/office/drawing/2014/main" id="{DCBA5515-C20E-4372-A753-C992B31879FF}"/>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214126" y="3981958"/>
            <a:ext cx="409344" cy="383760"/>
          </a:xfrm>
          <a:prstGeom prst="rect">
            <a:avLst/>
          </a:prstGeom>
        </p:spPr>
      </p:pic>
      <p:pic>
        <p:nvPicPr>
          <p:cNvPr id="145" name="Graphic 144">
            <a:extLst>
              <a:ext uri="{FF2B5EF4-FFF2-40B4-BE49-F238E27FC236}">
                <a16:creationId xmlns:a16="http://schemas.microsoft.com/office/drawing/2014/main" id="{063D07BF-9B96-4F2E-BD06-A0B075FF0E66}"/>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005892" y="3981958"/>
            <a:ext cx="409344" cy="383760"/>
          </a:xfrm>
          <a:prstGeom prst="rect">
            <a:avLst/>
          </a:prstGeom>
        </p:spPr>
      </p:pic>
      <p:pic>
        <p:nvPicPr>
          <p:cNvPr id="147" name="Graphic 146">
            <a:extLst>
              <a:ext uri="{FF2B5EF4-FFF2-40B4-BE49-F238E27FC236}">
                <a16:creationId xmlns:a16="http://schemas.microsoft.com/office/drawing/2014/main" id="{7D512AB3-6B9F-4F58-9509-7C482E8258FC}"/>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797658" y="3981958"/>
            <a:ext cx="409344" cy="383760"/>
          </a:xfrm>
          <a:prstGeom prst="rect">
            <a:avLst/>
          </a:prstGeom>
        </p:spPr>
      </p:pic>
      <p:pic>
        <p:nvPicPr>
          <p:cNvPr id="149" name="Graphic 148">
            <a:extLst>
              <a:ext uri="{FF2B5EF4-FFF2-40B4-BE49-F238E27FC236}">
                <a16:creationId xmlns:a16="http://schemas.microsoft.com/office/drawing/2014/main" id="{0BC64FB7-2833-4838-8437-5F668CD7271C}"/>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589424" y="3972157"/>
            <a:ext cx="422136" cy="422136"/>
          </a:xfrm>
          <a:prstGeom prst="rect">
            <a:avLst/>
          </a:prstGeom>
        </p:spPr>
      </p:pic>
      <p:pic>
        <p:nvPicPr>
          <p:cNvPr id="151" name="Graphic 150">
            <a:extLst>
              <a:ext uri="{FF2B5EF4-FFF2-40B4-BE49-F238E27FC236}">
                <a16:creationId xmlns:a16="http://schemas.microsoft.com/office/drawing/2014/main" id="{987B4AB3-025A-4265-A4E9-5B7F27684614}"/>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400240" y="3981958"/>
            <a:ext cx="409344" cy="383760"/>
          </a:xfrm>
          <a:prstGeom prst="rect">
            <a:avLst/>
          </a:prstGeom>
        </p:spPr>
      </p:pic>
      <p:pic>
        <p:nvPicPr>
          <p:cNvPr id="153" name="Graphic 152">
            <a:extLst>
              <a:ext uri="{FF2B5EF4-FFF2-40B4-BE49-F238E27FC236}">
                <a16:creationId xmlns:a16="http://schemas.microsoft.com/office/drawing/2014/main" id="{EA0EE284-EB8F-462F-A3BC-C7B141070752}"/>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1037035" y="4791298"/>
            <a:ext cx="409344" cy="383760"/>
          </a:xfrm>
          <a:prstGeom prst="rect">
            <a:avLst/>
          </a:prstGeom>
        </p:spPr>
      </p:pic>
      <p:pic>
        <p:nvPicPr>
          <p:cNvPr id="155" name="Graphic 154">
            <a:extLst>
              <a:ext uri="{FF2B5EF4-FFF2-40B4-BE49-F238E27FC236}">
                <a16:creationId xmlns:a16="http://schemas.microsoft.com/office/drawing/2014/main" id="{86514F2B-912F-412F-829B-B1B30EDA740B}"/>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827015" y="4791298"/>
            <a:ext cx="409344" cy="383760"/>
          </a:xfrm>
          <a:prstGeom prst="rect">
            <a:avLst/>
          </a:prstGeom>
        </p:spPr>
      </p:pic>
      <p:pic>
        <p:nvPicPr>
          <p:cNvPr id="157" name="Graphic 156">
            <a:extLst>
              <a:ext uri="{FF2B5EF4-FFF2-40B4-BE49-F238E27FC236}">
                <a16:creationId xmlns:a16="http://schemas.microsoft.com/office/drawing/2014/main" id="{2F286565-8D4C-4B13-998F-8051C0A25C95}"/>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616995" y="4781497"/>
            <a:ext cx="434928" cy="422136"/>
          </a:xfrm>
          <a:prstGeom prst="rect">
            <a:avLst/>
          </a:prstGeom>
        </p:spPr>
      </p:pic>
      <p:pic>
        <p:nvPicPr>
          <p:cNvPr id="159" name="Graphic 158">
            <a:extLst>
              <a:ext uri="{FF2B5EF4-FFF2-40B4-BE49-F238E27FC236}">
                <a16:creationId xmlns:a16="http://schemas.microsoft.com/office/drawing/2014/main" id="{A7280128-02E4-4D65-BE91-990D1960C02B}"/>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3445075" y="4791298"/>
            <a:ext cx="409344" cy="383760"/>
          </a:xfrm>
          <a:prstGeom prst="rect">
            <a:avLst/>
          </a:prstGeom>
        </p:spPr>
      </p:pic>
      <p:pic>
        <p:nvPicPr>
          <p:cNvPr id="161" name="Graphic 160">
            <a:extLst>
              <a:ext uri="{FF2B5EF4-FFF2-40B4-BE49-F238E27FC236}">
                <a16:creationId xmlns:a16="http://schemas.microsoft.com/office/drawing/2014/main" id="{CB4FC17B-35FD-4387-828D-9B8EC710A711}"/>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4235055" y="4778230"/>
            <a:ext cx="434928" cy="434928"/>
          </a:xfrm>
          <a:prstGeom prst="rect">
            <a:avLst/>
          </a:prstGeom>
        </p:spPr>
      </p:pic>
      <p:pic>
        <p:nvPicPr>
          <p:cNvPr id="163" name="Graphic 162">
            <a:extLst>
              <a:ext uri="{FF2B5EF4-FFF2-40B4-BE49-F238E27FC236}">
                <a16:creationId xmlns:a16="http://schemas.microsoft.com/office/drawing/2014/main" id="{36A6E970-8708-4D62-A710-7371C16292A0}"/>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180381" y="4776597"/>
            <a:ext cx="454116" cy="441324"/>
          </a:xfrm>
          <a:prstGeom prst="rect">
            <a:avLst/>
          </a:prstGeom>
        </p:spPr>
      </p:pic>
      <p:pic>
        <p:nvPicPr>
          <p:cNvPr id="165" name="Graphic 164">
            <a:extLst>
              <a:ext uri="{FF2B5EF4-FFF2-40B4-BE49-F238E27FC236}">
                <a16:creationId xmlns:a16="http://schemas.microsoft.com/office/drawing/2014/main" id="{73271821-4ECF-4C0E-BFE6-FAC8FB254226}"/>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063135" y="4791298"/>
            <a:ext cx="409344" cy="383760"/>
          </a:xfrm>
          <a:prstGeom prst="rect">
            <a:avLst/>
          </a:prstGeom>
        </p:spPr>
      </p:pic>
      <p:pic>
        <p:nvPicPr>
          <p:cNvPr id="167" name="Graphic 166">
            <a:extLst>
              <a:ext uri="{FF2B5EF4-FFF2-40B4-BE49-F238E27FC236}">
                <a16:creationId xmlns:a16="http://schemas.microsoft.com/office/drawing/2014/main" id="{288CED98-9F5C-4FAF-A1C4-C98C1D15667C}"/>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5853115" y="4791298"/>
            <a:ext cx="409344" cy="383760"/>
          </a:xfrm>
          <a:prstGeom prst="rect">
            <a:avLst/>
          </a:prstGeom>
        </p:spPr>
      </p:pic>
      <p:pic>
        <p:nvPicPr>
          <p:cNvPr id="169" name="Graphic 168">
            <a:extLst>
              <a:ext uri="{FF2B5EF4-FFF2-40B4-BE49-F238E27FC236}">
                <a16:creationId xmlns:a16="http://schemas.microsoft.com/office/drawing/2014/main" id="{BDCE6594-92E8-4E55-AF1E-1CF414534E90}"/>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643095" y="4791298"/>
            <a:ext cx="409344" cy="383760"/>
          </a:xfrm>
          <a:prstGeom prst="rect">
            <a:avLst/>
          </a:prstGeom>
        </p:spPr>
      </p:pic>
      <p:pic>
        <p:nvPicPr>
          <p:cNvPr id="171" name="Graphic 170">
            <a:extLst>
              <a:ext uri="{FF2B5EF4-FFF2-40B4-BE49-F238E27FC236}">
                <a16:creationId xmlns:a16="http://schemas.microsoft.com/office/drawing/2014/main" id="{1C4B2B60-5B0D-4C38-832A-122B2B500A18}"/>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433075" y="4788031"/>
            <a:ext cx="409344" cy="396552"/>
          </a:xfrm>
          <a:prstGeom prst="rect">
            <a:avLst/>
          </a:prstGeom>
        </p:spPr>
      </p:pic>
      <p:pic>
        <p:nvPicPr>
          <p:cNvPr id="173" name="Graphic 172">
            <a:extLst>
              <a:ext uri="{FF2B5EF4-FFF2-40B4-BE49-F238E27FC236}">
                <a16:creationId xmlns:a16="http://schemas.microsoft.com/office/drawing/2014/main" id="{B93EA5EB-C756-4F48-8F5E-90027A8A39E1}"/>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223055" y="4791298"/>
            <a:ext cx="409344" cy="383760"/>
          </a:xfrm>
          <a:prstGeom prst="rect">
            <a:avLst/>
          </a:prstGeom>
        </p:spPr>
      </p:pic>
      <p:pic>
        <p:nvPicPr>
          <p:cNvPr id="175" name="Graphic 174">
            <a:extLst>
              <a:ext uri="{FF2B5EF4-FFF2-40B4-BE49-F238E27FC236}">
                <a16:creationId xmlns:a16="http://schemas.microsoft.com/office/drawing/2014/main" id="{239B0D7E-BE98-44BC-A03A-51337EA981C6}"/>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013035" y="4784764"/>
            <a:ext cx="422136" cy="409344"/>
          </a:xfrm>
          <a:prstGeom prst="rect">
            <a:avLst/>
          </a:prstGeom>
        </p:spPr>
      </p:pic>
      <p:pic>
        <p:nvPicPr>
          <p:cNvPr id="177" name="Graphic 176">
            <a:extLst>
              <a:ext uri="{FF2B5EF4-FFF2-40B4-BE49-F238E27FC236}">
                <a16:creationId xmlns:a16="http://schemas.microsoft.com/office/drawing/2014/main" id="{5E597AAA-2344-493B-AB05-FB4D33C774F2}"/>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822065" y="4788031"/>
            <a:ext cx="409344" cy="396552"/>
          </a:xfrm>
          <a:prstGeom prst="rect">
            <a:avLst/>
          </a:prstGeom>
        </p:spPr>
      </p:pic>
      <p:pic>
        <p:nvPicPr>
          <p:cNvPr id="179" name="Graphic 178">
            <a:extLst>
              <a:ext uri="{FF2B5EF4-FFF2-40B4-BE49-F238E27FC236}">
                <a16:creationId xmlns:a16="http://schemas.microsoft.com/office/drawing/2014/main" id="{483FABCA-9239-43AC-AB85-00B6D0873889}"/>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612045" y="4791298"/>
            <a:ext cx="409344" cy="383760"/>
          </a:xfrm>
          <a:prstGeom prst="rect">
            <a:avLst/>
          </a:prstGeom>
        </p:spPr>
      </p:pic>
      <p:pic>
        <p:nvPicPr>
          <p:cNvPr id="181" name="Graphic 180">
            <a:extLst>
              <a:ext uri="{FF2B5EF4-FFF2-40B4-BE49-F238E27FC236}">
                <a16:creationId xmlns:a16="http://schemas.microsoft.com/office/drawing/2014/main" id="{26452DAD-C139-47DF-9F93-6E95AFD200E6}"/>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402025" y="4791298"/>
            <a:ext cx="409344" cy="383760"/>
          </a:xfrm>
          <a:prstGeom prst="rect">
            <a:avLst/>
          </a:prstGeom>
        </p:spPr>
      </p:pic>
      <p:pic>
        <p:nvPicPr>
          <p:cNvPr id="183" name="Graphic 182">
            <a:extLst>
              <a:ext uri="{FF2B5EF4-FFF2-40B4-BE49-F238E27FC236}">
                <a16:creationId xmlns:a16="http://schemas.microsoft.com/office/drawing/2014/main" id="{CF7AC4F7-A639-4688-9133-C80D354092A3}"/>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1116965" y="5569940"/>
            <a:ext cx="434928" cy="434928"/>
          </a:xfrm>
          <a:prstGeom prst="rect">
            <a:avLst/>
          </a:prstGeom>
        </p:spPr>
      </p:pic>
      <p:pic>
        <p:nvPicPr>
          <p:cNvPr id="185" name="Graphic 184">
            <a:extLst>
              <a:ext uri="{FF2B5EF4-FFF2-40B4-BE49-F238E27FC236}">
                <a16:creationId xmlns:a16="http://schemas.microsoft.com/office/drawing/2014/main" id="{BCAB1E3E-8CA6-4BF2-A039-5A0FF3474D50}"/>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985010" y="5573207"/>
            <a:ext cx="422136" cy="422136"/>
          </a:xfrm>
          <a:prstGeom prst="rect">
            <a:avLst/>
          </a:prstGeom>
        </p:spPr>
      </p:pic>
      <p:pic>
        <p:nvPicPr>
          <p:cNvPr id="187" name="Graphic 186">
            <a:extLst>
              <a:ext uri="{FF2B5EF4-FFF2-40B4-BE49-F238E27FC236}">
                <a16:creationId xmlns:a16="http://schemas.microsoft.com/office/drawing/2014/main" id="{B6AC41D9-E8D4-47BA-99FA-C1BB3A8AC3F5}"/>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2834005" y="5576474"/>
            <a:ext cx="409344" cy="409344"/>
          </a:xfrm>
          <a:prstGeom prst="rect">
            <a:avLst/>
          </a:prstGeom>
        </p:spPr>
      </p:pic>
      <p:pic>
        <p:nvPicPr>
          <p:cNvPr id="189" name="Graphic 188">
            <a:extLst>
              <a:ext uri="{FF2B5EF4-FFF2-40B4-BE49-F238E27FC236}">
                <a16:creationId xmlns:a16="http://schemas.microsoft.com/office/drawing/2014/main" id="{F1F91602-A00F-41AB-BEFA-592518CC2E07}"/>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3663950" y="5569940"/>
            <a:ext cx="434928" cy="434928"/>
          </a:xfrm>
          <a:prstGeom prst="rect">
            <a:avLst/>
          </a:prstGeom>
        </p:spPr>
      </p:pic>
      <p:pic>
        <p:nvPicPr>
          <p:cNvPr id="191" name="Graphic 190">
            <a:extLst>
              <a:ext uri="{FF2B5EF4-FFF2-40B4-BE49-F238E27FC236}">
                <a16:creationId xmlns:a16="http://schemas.microsoft.com/office/drawing/2014/main" id="{A4A041A5-1BEC-4C91-AC54-9A5383E817BF}"/>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220346" y="5568307"/>
            <a:ext cx="454116" cy="441324"/>
          </a:xfrm>
          <a:prstGeom prst="rect">
            <a:avLst/>
          </a:prstGeom>
        </p:spPr>
      </p:pic>
      <p:pic>
        <p:nvPicPr>
          <p:cNvPr id="193" name="Graphic 192">
            <a:extLst>
              <a:ext uri="{FF2B5EF4-FFF2-40B4-BE49-F238E27FC236}">
                <a16:creationId xmlns:a16="http://schemas.microsoft.com/office/drawing/2014/main" id="{EA9E3F89-4E0D-4F50-9888-4F4BF39EFAE1}"/>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531995" y="5569940"/>
            <a:ext cx="434928" cy="434928"/>
          </a:xfrm>
          <a:prstGeom prst="rect">
            <a:avLst/>
          </a:prstGeom>
        </p:spPr>
      </p:pic>
      <p:pic>
        <p:nvPicPr>
          <p:cNvPr id="195" name="Graphic 194">
            <a:extLst>
              <a:ext uri="{FF2B5EF4-FFF2-40B4-BE49-F238E27FC236}">
                <a16:creationId xmlns:a16="http://schemas.microsoft.com/office/drawing/2014/main" id="{8852A141-6613-43DE-8ADE-2A83905AAF06}"/>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5400040" y="5579741"/>
            <a:ext cx="396552" cy="396552"/>
          </a:xfrm>
          <a:prstGeom prst="rect">
            <a:avLst/>
          </a:prstGeom>
        </p:spPr>
      </p:pic>
      <p:pic>
        <p:nvPicPr>
          <p:cNvPr id="197" name="Graphic 196">
            <a:extLst>
              <a:ext uri="{FF2B5EF4-FFF2-40B4-BE49-F238E27FC236}">
                <a16:creationId xmlns:a16="http://schemas.microsoft.com/office/drawing/2014/main" id="{C08118B3-BB88-4204-B675-18C37F2A8621}"/>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6210935" y="5569940"/>
            <a:ext cx="434928" cy="434928"/>
          </a:xfrm>
          <a:prstGeom prst="rect">
            <a:avLst/>
          </a:prstGeom>
        </p:spPr>
      </p:pic>
      <p:pic>
        <p:nvPicPr>
          <p:cNvPr id="199" name="Graphic 198">
            <a:extLst>
              <a:ext uri="{FF2B5EF4-FFF2-40B4-BE49-F238E27FC236}">
                <a16:creationId xmlns:a16="http://schemas.microsoft.com/office/drawing/2014/main" id="{75D36136-2C47-4EBF-ADDA-43A87523C132}"/>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7078980" y="5569940"/>
            <a:ext cx="434928" cy="434928"/>
          </a:xfrm>
          <a:prstGeom prst="rect">
            <a:avLst/>
          </a:prstGeom>
        </p:spPr>
      </p:pic>
      <p:pic>
        <p:nvPicPr>
          <p:cNvPr id="201" name="Graphic 200">
            <a:extLst>
              <a:ext uri="{FF2B5EF4-FFF2-40B4-BE49-F238E27FC236}">
                <a16:creationId xmlns:a16="http://schemas.microsoft.com/office/drawing/2014/main" id="{63E52D1F-B295-48FB-A712-87FBA3F7B803}"/>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947025" y="5569940"/>
            <a:ext cx="422136" cy="434928"/>
          </a:xfrm>
          <a:prstGeom prst="rect">
            <a:avLst/>
          </a:prstGeom>
        </p:spPr>
      </p:pic>
      <p:pic>
        <p:nvPicPr>
          <p:cNvPr id="203" name="Graphic 202">
            <a:extLst>
              <a:ext uri="{FF2B5EF4-FFF2-40B4-BE49-F238E27FC236}">
                <a16:creationId xmlns:a16="http://schemas.microsoft.com/office/drawing/2014/main" id="{34B2BC44-ABF6-4060-812B-73D76BC1407D}"/>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796020" y="5576474"/>
            <a:ext cx="409344" cy="409344"/>
          </a:xfrm>
          <a:prstGeom prst="rect">
            <a:avLst/>
          </a:prstGeom>
        </p:spPr>
      </p:pic>
      <p:pic>
        <p:nvPicPr>
          <p:cNvPr id="205" name="Graphic 204">
            <a:extLst>
              <a:ext uri="{FF2B5EF4-FFF2-40B4-BE49-F238E27FC236}">
                <a16:creationId xmlns:a16="http://schemas.microsoft.com/office/drawing/2014/main" id="{FA822ECB-BA21-4956-A055-07D67122C80B}"/>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9625965" y="5569940"/>
            <a:ext cx="434928" cy="434928"/>
          </a:xfrm>
          <a:prstGeom prst="rect">
            <a:avLst/>
          </a:prstGeom>
        </p:spPr>
      </p:pic>
      <p:pic>
        <p:nvPicPr>
          <p:cNvPr id="207" name="Graphic 206">
            <a:extLst>
              <a:ext uri="{FF2B5EF4-FFF2-40B4-BE49-F238E27FC236}">
                <a16:creationId xmlns:a16="http://schemas.microsoft.com/office/drawing/2014/main" id="{02E06DF3-9857-408D-A994-30655593864E}"/>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10494010" y="5589542"/>
            <a:ext cx="409344" cy="358176"/>
          </a:xfrm>
          <a:prstGeom prst="rect">
            <a:avLst/>
          </a:prstGeom>
        </p:spPr>
      </p:pic>
      <p:pic>
        <p:nvPicPr>
          <p:cNvPr id="209" name="Graphic 208">
            <a:extLst>
              <a:ext uri="{FF2B5EF4-FFF2-40B4-BE49-F238E27FC236}">
                <a16:creationId xmlns:a16="http://schemas.microsoft.com/office/drawing/2014/main" id="{E9FCA1EB-4D9C-44D0-9218-DC9B056EA94A}"/>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1323955" y="5569940"/>
            <a:ext cx="434928" cy="434928"/>
          </a:xfrm>
          <a:prstGeom prst="rect">
            <a:avLst/>
          </a:prstGeom>
        </p:spPr>
      </p:pic>
    </p:spTree>
    <p:extLst>
      <p:ext uri="{BB962C8B-B14F-4D97-AF65-F5344CB8AC3E}">
        <p14:creationId xmlns:p14="http://schemas.microsoft.com/office/powerpoint/2010/main" val="8335116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CE063585-82DE-423F-BB21-F8C41245F2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4787" y="549257"/>
            <a:ext cx="400399" cy="400399"/>
          </a:xfrm>
          <a:prstGeom prst="rect">
            <a:avLst/>
          </a:prstGeom>
        </p:spPr>
      </p:pic>
      <p:pic>
        <p:nvPicPr>
          <p:cNvPr id="5" name="Graphic 4">
            <a:extLst>
              <a:ext uri="{FF2B5EF4-FFF2-40B4-BE49-F238E27FC236}">
                <a16:creationId xmlns:a16="http://schemas.microsoft.com/office/drawing/2014/main" id="{AA09E63C-991F-45BE-82AC-6FEBD99CB44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19175" y="549257"/>
            <a:ext cx="350349" cy="400399"/>
          </a:xfrm>
          <a:prstGeom prst="rect">
            <a:avLst/>
          </a:prstGeom>
        </p:spPr>
      </p:pic>
      <p:pic>
        <p:nvPicPr>
          <p:cNvPr id="7" name="Graphic 6">
            <a:extLst>
              <a:ext uri="{FF2B5EF4-FFF2-40B4-BE49-F238E27FC236}">
                <a16:creationId xmlns:a16="http://schemas.microsoft.com/office/drawing/2014/main" id="{F0FA49D1-929A-4104-875A-5F235417C20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57363" y="549258"/>
            <a:ext cx="300299" cy="400398"/>
          </a:xfrm>
          <a:prstGeom prst="rect">
            <a:avLst/>
          </a:prstGeom>
        </p:spPr>
      </p:pic>
      <p:pic>
        <p:nvPicPr>
          <p:cNvPr id="9" name="Graphic 8">
            <a:extLst>
              <a:ext uri="{FF2B5EF4-FFF2-40B4-BE49-F238E27FC236}">
                <a16:creationId xmlns:a16="http://schemas.microsoft.com/office/drawing/2014/main" id="{560123BC-0447-410C-8C06-9A1CD98DE34D}"/>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419351" y="549257"/>
            <a:ext cx="400399" cy="400399"/>
          </a:xfrm>
          <a:prstGeom prst="rect">
            <a:avLst/>
          </a:prstGeom>
        </p:spPr>
      </p:pic>
      <p:pic>
        <p:nvPicPr>
          <p:cNvPr id="11" name="Graphic 10">
            <a:extLst>
              <a:ext uri="{FF2B5EF4-FFF2-40B4-BE49-F238E27FC236}">
                <a16:creationId xmlns:a16="http://schemas.microsoft.com/office/drawing/2014/main" id="{637C019D-96BD-436D-8752-4F41FCDBEE7A}"/>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233739" y="561207"/>
            <a:ext cx="400399" cy="350349"/>
          </a:xfrm>
          <a:prstGeom prst="rect">
            <a:avLst/>
          </a:prstGeom>
        </p:spPr>
      </p:pic>
      <p:pic>
        <p:nvPicPr>
          <p:cNvPr id="13" name="Graphic 12">
            <a:extLst>
              <a:ext uri="{FF2B5EF4-FFF2-40B4-BE49-F238E27FC236}">
                <a16:creationId xmlns:a16="http://schemas.microsoft.com/office/drawing/2014/main" id="{0A20B3EC-DDFB-4003-ABFA-0920EE7370EB}"/>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048127" y="549257"/>
            <a:ext cx="400399" cy="400399"/>
          </a:xfrm>
          <a:prstGeom prst="rect">
            <a:avLst/>
          </a:prstGeom>
        </p:spPr>
      </p:pic>
      <p:pic>
        <p:nvPicPr>
          <p:cNvPr id="15" name="Graphic 14">
            <a:extLst>
              <a:ext uri="{FF2B5EF4-FFF2-40B4-BE49-F238E27FC236}">
                <a16:creationId xmlns:a16="http://schemas.microsoft.com/office/drawing/2014/main" id="{471EB769-D62C-4AA3-9D79-43419C98FFF6}"/>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4862515" y="549257"/>
            <a:ext cx="400399" cy="400399"/>
          </a:xfrm>
          <a:prstGeom prst="rect">
            <a:avLst/>
          </a:prstGeom>
        </p:spPr>
      </p:pic>
      <p:pic>
        <p:nvPicPr>
          <p:cNvPr id="17" name="Graphic 16">
            <a:extLst>
              <a:ext uri="{FF2B5EF4-FFF2-40B4-BE49-F238E27FC236}">
                <a16:creationId xmlns:a16="http://schemas.microsoft.com/office/drawing/2014/main" id="{901F6B4A-13C2-4E06-BB52-C16B7BA5DC11}"/>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676903" y="549257"/>
            <a:ext cx="400399" cy="400399"/>
          </a:xfrm>
          <a:prstGeom prst="rect">
            <a:avLst/>
          </a:prstGeom>
        </p:spPr>
      </p:pic>
      <p:pic>
        <p:nvPicPr>
          <p:cNvPr id="19" name="Graphic 18">
            <a:extLst>
              <a:ext uri="{FF2B5EF4-FFF2-40B4-BE49-F238E27FC236}">
                <a16:creationId xmlns:a16="http://schemas.microsoft.com/office/drawing/2014/main" id="{9285E4C7-E5FF-45B8-8A1E-EA156874CD25}"/>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491291" y="549257"/>
            <a:ext cx="400399" cy="400399"/>
          </a:xfrm>
          <a:prstGeom prst="rect">
            <a:avLst/>
          </a:prstGeom>
        </p:spPr>
      </p:pic>
      <p:pic>
        <p:nvPicPr>
          <p:cNvPr id="21" name="Graphic 20">
            <a:extLst>
              <a:ext uri="{FF2B5EF4-FFF2-40B4-BE49-F238E27FC236}">
                <a16:creationId xmlns:a16="http://schemas.microsoft.com/office/drawing/2014/main" id="{26ACFCBD-73AF-45C8-B2E2-44577CB4A428}"/>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305679" y="549257"/>
            <a:ext cx="400399" cy="400399"/>
          </a:xfrm>
          <a:prstGeom prst="rect">
            <a:avLst/>
          </a:prstGeom>
        </p:spPr>
      </p:pic>
      <p:pic>
        <p:nvPicPr>
          <p:cNvPr id="23" name="Graphic 22">
            <a:extLst>
              <a:ext uri="{FF2B5EF4-FFF2-40B4-BE49-F238E27FC236}">
                <a16:creationId xmlns:a16="http://schemas.microsoft.com/office/drawing/2014/main" id="{834775A5-4C38-4974-AB42-1575282D3E2B}"/>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120067" y="549257"/>
            <a:ext cx="400399" cy="400399"/>
          </a:xfrm>
          <a:prstGeom prst="rect">
            <a:avLst/>
          </a:prstGeom>
        </p:spPr>
      </p:pic>
      <p:pic>
        <p:nvPicPr>
          <p:cNvPr id="25" name="Graphic 24">
            <a:extLst>
              <a:ext uri="{FF2B5EF4-FFF2-40B4-BE49-F238E27FC236}">
                <a16:creationId xmlns:a16="http://schemas.microsoft.com/office/drawing/2014/main" id="{BF8A8345-88C6-4143-AE88-F5951738B6F5}"/>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8934455" y="549257"/>
            <a:ext cx="400399" cy="400399"/>
          </a:xfrm>
          <a:prstGeom prst="rect">
            <a:avLst/>
          </a:prstGeom>
        </p:spPr>
      </p:pic>
      <p:pic>
        <p:nvPicPr>
          <p:cNvPr id="27" name="Graphic 26">
            <a:extLst>
              <a:ext uri="{FF2B5EF4-FFF2-40B4-BE49-F238E27FC236}">
                <a16:creationId xmlns:a16="http://schemas.microsoft.com/office/drawing/2014/main" id="{18BB7BF3-AFE5-42A9-B289-2876D4E9C973}"/>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748843" y="549257"/>
            <a:ext cx="400399" cy="400399"/>
          </a:xfrm>
          <a:prstGeom prst="rect">
            <a:avLst/>
          </a:prstGeom>
        </p:spPr>
      </p:pic>
      <p:pic>
        <p:nvPicPr>
          <p:cNvPr id="29" name="Graphic 28">
            <a:extLst>
              <a:ext uri="{FF2B5EF4-FFF2-40B4-BE49-F238E27FC236}">
                <a16:creationId xmlns:a16="http://schemas.microsoft.com/office/drawing/2014/main" id="{546EDF4F-C500-4915-8B37-3C8BE1AA05A5}"/>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563231" y="567180"/>
            <a:ext cx="400399" cy="325325"/>
          </a:xfrm>
          <a:prstGeom prst="rect">
            <a:avLst/>
          </a:prstGeom>
        </p:spPr>
      </p:pic>
      <p:pic>
        <p:nvPicPr>
          <p:cNvPr id="31" name="Graphic 30">
            <a:extLst>
              <a:ext uri="{FF2B5EF4-FFF2-40B4-BE49-F238E27FC236}">
                <a16:creationId xmlns:a16="http://schemas.microsoft.com/office/drawing/2014/main" id="{00B9EA6B-5A73-4981-B108-62A60A2F3F95}"/>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377619" y="567180"/>
            <a:ext cx="400399" cy="325325"/>
          </a:xfrm>
          <a:prstGeom prst="rect">
            <a:avLst/>
          </a:prstGeom>
        </p:spPr>
      </p:pic>
      <p:pic>
        <p:nvPicPr>
          <p:cNvPr id="33" name="Graphic 32">
            <a:extLst>
              <a:ext uri="{FF2B5EF4-FFF2-40B4-BE49-F238E27FC236}">
                <a16:creationId xmlns:a16="http://schemas.microsoft.com/office/drawing/2014/main" id="{4E32AD5D-71CB-4CBF-8F42-5D0DD3308D8C}"/>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95262" y="1264932"/>
            <a:ext cx="400399" cy="275274"/>
          </a:xfrm>
          <a:prstGeom prst="rect">
            <a:avLst/>
          </a:prstGeom>
        </p:spPr>
      </p:pic>
      <p:pic>
        <p:nvPicPr>
          <p:cNvPr id="35" name="Graphic 34">
            <a:extLst>
              <a:ext uri="{FF2B5EF4-FFF2-40B4-BE49-F238E27FC236}">
                <a16:creationId xmlns:a16="http://schemas.microsoft.com/office/drawing/2014/main" id="{6213DFCE-89E1-45E1-B5E3-F284691DC43E}"/>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1000124" y="1264932"/>
            <a:ext cx="400399" cy="275274"/>
          </a:xfrm>
          <a:prstGeom prst="rect">
            <a:avLst/>
          </a:prstGeom>
        </p:spPr>
      </p:pic>
      <p:pic>
        <p:nvPicPr>
          <p:cNvPr id="37" name="Graphic 36">
            <a:extLst>
              <a:ext uri="{FF2B5EF4-FFF2-40B4-BE49-F238E27FC236}">
                <a16:creationId xmlns:a16="http://schemas.microsoft.com/office/drawing/2014/main" id="{7D4B2FF1-AA6C-4B7D-B3CD-60D3C5D73DD6}"/>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804987" y="1264932"/>
            <a:ext cx="400399" cy="275274"/>
          </a:xfrm>
          <a:prstGeom prst="rect">
            <a:avLst/>
          </a:prstGeom>
        </p:spPr>
      </p:pic>
      <p:pic>
        <p:nvPicPr>
          <p:cNvPr id="39" name="Graphic 38">
            <a:extLst>
              <a:ext uri="{FF2B5EF4-FFF2-40B4-BE49-F238E27FC236}">
                <a16:creationId xmlns:a16="http://schemas.microsoft.com/office/drawing/2014/main" id="{C29D374F-0924-4CA7-A4BD-436B7F11BD3B}"/>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09850" y="1264932"/>
            <a:ext cx="400399" cy="275274"/>
          </a:xfrm>
          <a:prstGeom prst="rect">
            <a:avLst/>
          </a:prstGeom>
        </p:spPr>
      </p:pic>
      <p:pic>
        <p:nvPicPr>
          <p:cNvPr id="41" name="Graphic 40">
            <a:extLst>
              <a:ext uri="{FF2B5EF4-FFF2-40B4-BE49-F238E27FC236}">
                <a16:creationId xmlns:a16="http://schemas.microsoft.com/office/drawing/2014/main" id="{CAEA12EE-E460-45F9-A6E7-F31C93A40CB9}"/>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14713" y="1264932"/>
            <a:ext cx="400399" cy="275274"/>
          </a:xfrm>
          <a:prstGeom prst="rect">
            <a:avLst/>
          </a:prstGeom>
        </p:spPr>
      </p:pic>
      <p:pic>
        <p:nvPicPr>
          <p:cNvPr id="43" name="Graphic 42">
            <a:extLst>
              <a:ext uri="{FF2B5EF4-FFF2-40B4-BE49-F238E27FC236}">
                <a16:creationId xmlns:a16="http://schemas.microsoft.com/office/drawing/2014/main" id="{ACC29957-D70F-4392-BB38-9149C76959F7}"/>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219576" y="1264932"/>
            <a:ext cx="400399" cy="275274"/>
          </a:xfrm>
          <a:prstGeom prst="rect">
            <a:avLst/>
          </a:prstGeom>
        </p:spPr>
      </p:pic>
      <p:pic>
        <p:nvPicPr>
          <p:cNvPr id="45" name="Graphic 44">
            <a:extLst>
              <a:ext uri="{FF2B5EF4-FFF2-40B4-BE49-F238E27FC236}">
                <a16:creationId xmlns:a16="http://schemas.microsoft.com/office/drawing/2014/main" id="{2D77366C-816D-4010-9EB7-D0E18A0B49DA}"/>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024439" y="1247007"/>
            <a:ext cx="400399" cy="350349"/>
          </a:xfrm>
          <a:prstGeom prst="rect">
            <a:avLst/>
          </a:prstGeom>
        </p:spPr>
      </p:pic>
      <p:pic>
        <p:nvPicPr>
          <p:cNvPr id="47" name="Graphic 46">
            <a:extLst>
              <a:ext uri="{FF2B5EF4-FFF2-40B4-BE49-F238E27FC236}">
                <a16:creationId xmlns:a16="http://schemas.microsoft.com/office/drawing/2014/main" id="{77A6FAB5-55EE-4B7D-A2CE-FE8088BD0C59}"/>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829302" y="1247007"/>
            <a:ext cx="400399" cy="350349"/>
          </a:xfrm>
          <a:prstGeom prst="rect">
            <a:avLst/>
          </a:prstGeom>
        </p:spPr>
      </p:pic>
      <p:pic>
        <p:nvPicPr>
          <p:cNvPr id="49" name="Graphic 48">
            <a:extLst>
              <a:ext uri="{FF2B5EF4-FFF2-40B4-BE49-F238E27FC236}">
                <a16:creationId xmlns:a16="http://schemas.microsoft.com/office/drawing/2014/main" id="{8E914E1C-804C-489A-9399-ECA760FE3079}"/>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34165" y="1235057"/>
            <a:ext cx="400399" cy="400399"/>
          </a:xfrm>
          <a:prstGeom prst="rect">
            <a:avLst/>
          </a:prstGeom>
        </p:spPr>
      </p:pic>
      <p:pic>
        <p:nvPicPr>
          <p:cNvPr id="51" name="Graphic 50">
            <a:extLst>
              <a:ext uri="{FF2B5EF4-FFF2-40B4-BE49-F238E27FC236}">
                <a16:creationId xmlns:a16="http://schemas.microsoft.com/office/drawing/2014/main" id="{09709252-E4B0-44B4-BFA8-CEA9641EEA63}"/>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439028" y="1247007"/>
            <a:ext cx="400399" cy="350349"/>
          </a:xfrm>
          <a:prstGeom prst="rect">
            <a:avLst/>
          </a:prstGeom>
        </p:spPr>
      </p:pic>
      <p:pic>
        <p:nvPicPr>
          <p:cNvPr id="53" name="Graphic 52">
            <a:extLst>
              <a:ext uri="{FF2B5EF4-FFF2-40B4-BE49-F238E27FC236}">
                <a16:creationId xmlns:a16="http://schemas.microsoft.com/office/drawing/2014/main" id="{CA48C20C-B70B-4DF0-890C-1D92785C0AD9}"/>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243891" y="1235057"/>
            <a:ext cx="350349" cy="400399"/>
          </a:xfrm>
          <a:prstGeom prst="rect">
            <a:avLst/>
          </a:prstGeom>
        </p:spPr>
      </p:pic>
      <p:pic>
        <p:nvPicPr>
          <p:cNvPr id="55" name="Graphic 54">
            <a:extLst>
              <a:ext uri="{FF2B5EF4-FFF2-40B4-BE49-F238E27FC236}">
                <a16:creationId xmlns:a16="http://schemas.microsoft.com/office/drawing/2014/main" id="{C5F9659C-96DD-4F26-9E8F-3CD67415118E}"/>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8972554" y="1235057"/>
            <a:ext cx="400399" cy="400399"/>
          </a:xfrm>
          <a:prstGeom prst="rect">
            <a:avLst/>
          </a:prstGeom>
        </p:spPr>
      </p:pic>
      <p:pic>
        <p:nvPicPr>
          <p:cNvPr id="57" name="Graphic 56">
            <a:extLst>
              <a:ext uri="{FF2B5EF4-FFF2-40B4-BE49-F238E27FC236}">
                <a16:creationId xmlns:a16="http://schemas.microsoft.com/office/drawing/2014/main" id="{C1D22311-0530-48A2-90C0-32C6A41A640E}"/>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777417" y="1264932"/>
            <a:ext cx="400399" cy="275274"/>
          </a:xfrm>
          <a:prstGeom prst="rect">
            <a:avLst/>
          </a:prstGeom>
        </p:spPr>
      </p:pic>
      <p:pic>
        <p:nvPicPr>
          <p:cNvPr id="59" name="Graphic 58">
            <a:extLst>
              <a:ext uri="{FF2B5EF4-FFF2-40B4-BE49-F238E27FC236}">
                <a16:creationId xmlns:a16="http://schemas.microsoft.com/office/drawing/2014/main" id="{51CA998A-F6B9-4D85-8D76-F5A6F6E46F2B}"/>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582280" y="1264932"/>
            <a:ext cx="400399" cy="275274"/>
          </a:xfrm>
          <a:prstGeom prst="rect">
            <a:avLst/>
          </a:prstGeom>
        </p:spPr>
      </p:pic>
      <p:pic>
        <p:nvPicPr>
          <p:cNvPr id="61" name="Graphic 60">
            <a:extLst>
              <a:ext uri="{FF2B5EF4-FFF2-40B4-BE49-F238E27FC236}">
                <a16:creationId xmlns:a16="http://schemas.microsoft.com/office/drawing/2014/main" id="{D762B0F5-8C22-49BE-B1CE-52DC3D40CA85}"/>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387143" y="1264932"/>
            <a:ext cx="400399" cy="275274"/>
          </a:xfrm>
          <a:prstGeom prst="rect">
            <a:avLst/>
          </a:prstGeom>
        </p:spPr>
      </p:pic>
      <p:pic>
        <p:nvPicPr>
          <p:cNvPr id="63" name="Graphic 62">
            <a:extLst>
              <a:ext uri="{FF2B5EF4-FFF2-40B4-BE49-F238E27FC236}">
                <a16:creationId xmlns:a16="http://schemas.microsoft.com/office/drawing/2014/main" id="{B80F2350-B6BF-4397-845C-FCAEAB808F0F}"/>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90500" y="1982857"/>
            <a:ext cx="400399" cy="300299"/>
          </a:xfrm>
          <a:prstGeom prst="rect">
            <a:avLst/>
          </a:prstGeom>
        </p:spPr>
      </p:pic>
      <p:pic>
        <p:nvPicPr>
          <p:cNvPr id="65" name="Graphic 64">
            <a:extLst>
              <a:ext uri="{FF2B5EF4-FFF2-40B4-BE49-F238E27FC236}">
                <a16:creationId xmlns:a16="http://schemas.microsoft.com/office/drawing/2014/main" id="{7E45D84D-A7AE-4EBC-9523-B28FC0692BBF}"/>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90600" y="1988832"/>
            <a:ext cx="400399" cy="275274"/>
          </a:xfrm>
          <a:prstGeom prst="rect">
            <a:avLst/>
          </a:prstGeom>
        </p:spPr>
      </p:pic>
      <p:pic>
        <p:nvPicPr>
          <p:cNvPr id="67" name="Graphic 66">
            <a:extLst>
              <a:ext uri="{FF2B5EF4-FFF2-40B4-BE49-F238E27FC236}">
                <a16:creationId xmlns:a16="http://schemas.microsoft.com/office/drawing/2014/main" id="{CAEDC003-34A9-419B-9D70-FAD9275513CC}"/>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790700" y="1988832"/>
            <a:ext cx="400399" cy="275274"/>
          </a:xfrm>
          <a:prstGeom prst="rect">
            <a:avLst/>
          </a:prstGeom>
        </p:spPr>
      </p:pic>
      <p:pic>
        <p:nvPicPr>
          <p:cNvPr id="69" name="Graphic 68">
            <a:extLst>
              <a:ext uri="{FF2B5EF4-FFF2-40B4-BE49-F238E27FC236}">
                <a16:creationId xmlns:a16="http://schemas.microsoft.com/office/drawing/2014/main" id="{1AEE6634-BB2B-41D6-8F54-64E80853FA57}"/>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590800" y="1988832"/>
            <a:ext cx="400399" cy="275274"/>
          </a:xfrm>
          <a:prstGeom prst="rect">
            <a:avLst/>
          </a:prstGeom>
        </p:spPr>
      </p:pic>
      <p:pic>
        <p:nvPicPr>
          <p:cNvPr id="71" name="Graphic 70">
            <a:extLst>
              <a:ext uri="{FF2B5EF4-FFF2-40B4-BE49-F238E27FC236}">
                <a16:creationId xmlns:a16="http://schemas.microsoft.com/office/drawing/2014/main" id="{CB32AC6E-2FE1-4D18-966B-3C9F74594501}"/>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390900" y="1988832"/>
            <a:ext cx="400399" cy="275274"/>
          </a:xfrm>
          <a:prstGeom prst="rect">
            <a:avLst/>
          </a:prstGeom>
        </p:spPr>
      </p:pic>
      <p:pic>
        <p:nvPicPr>
          <p:cNvPr id="73" name="Graphic 72">
            <a:extLst>
              <a:ext uri="{FF2B5EF4-FFF2-40B4-BE49-F238E27FC236}">
                <a16:creationId xmlns:a16="http://schemas.microsoft.com/office/drawing/2014/main" id="{9F7EE337-D5F5-4A81-B2E5-A405DF8678DB}"/>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191000" y="1988832"/>
            <a:ext cx="400399" cy="275274"/>
          </a:xfrm>
          <a:prstGeom prst="rect">
            <a:avLst/>
          </a:prstGeom>
        </p:spPr>
      </p:pic>
      <p:pic>
        <p:nvPicPr>
          <p:cNvPr id="75" name="Graphic 74">
            <a:extLst>
              <a:ext uri="{FF2B5EF4-FFF2-40B4-BE49-F238E27FC236}">
                <a16:creationId xmlns:a16="http://schemas.microsoft.com/office/drawing/2014/main" id="{0346BC02-F291-411E-B57E-E2DA2769FE97}"/>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4991100" y="1988832"/>
            <a:ext cx="400399" cy="275274"/>
          </a:xfrm>
          <a:prstGeom prst="rect">
            <a:avLst/>
          </a:prstGeom>
        </p:spPr>
      </p:pic>
      <p:pic>
        <p:nvPicPr>
          <p:cNvPr id="77" name="Graphic 76">
            <a:extLst>
              <a:ext uri="{FF2B5EF4-FFF2-40B4-BE49-F238E27FC236}">
                <a16:creationId xmlns:a16="http://schemas.microsoft.com/office/drawing/2014/main" id="{456A1BEC-A425-4221-9E41-C4BE466ED329}"/>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791200" y="1958957"/>
            <a:ext cx="400399" cy="400399"/>
          </a:xfrm>
          <a:prstGeom prst="rect">
            <a:avLst/>
          </a:prstGeom>
        </p:spPr>
      </p:pic>
      <p:pic>
        <p:nvPicPr>
          <p:cNvPr id="79" name="Graphic 78">
            <a:extLst>
              <a:ext uri="{FF2B5EF4-FFF2-40B4-BE49-F238E27FC236}">
                <a16:creationId xmlns:a16="http://schemas.microsoft.com/office/drawing/2014/main" id="{3E0B1240-549A-408E-9F19-5B8F01BAC423}"/>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591300" y="1988832"/>
            <a:ext cx="400399" cy="275274"/>
          </a:xfrm>
          <a:prstGeom prst="rect">
            <a:avLst/>
          </a:prstGeom>
        </p:spPr>
      </p:pic>
      <p:pic>
        <p:nvPicPr>
          <p:cNvPr id="81" name="Graphic 80">
            <a:extLst>
              <a:ext uri="{FF2B5EF4-FFF2-40B4-BE49-F238E27FC236}">
                <a16:creationId xmlns:a16="http://schemas.microsoft.com/office/drawing/2014/main" id="{7418A76D-7E86-4241-837E-5AC5EBD861E7}"/>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391400" y="1988832"/>
            <a:ext cx="400399" cy="275274"/>
          </a:xfrm>
          <a:prstGeom prst="rect">
            <a:avLst/>
          </a:prstGeom>
        </p:spPr>
      </p:pic>
      <p:pic>
        <p:nvPicPr>
          <p:cNvPr id="83" name="Graphic 82">
            <a:extLst>
              <a:ext uri="{FF2B5EF4-FFF2-40B4-BE49-F238E27FC236}">
                <a16:creationId xmlns:a16="http://schemas.microsoft.com/office/drawing/2014/main" id="{82671906-9386-4183-ABFD-0FF1395344DE}"/>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191500" y="1988832"/>
            <a:ext cx="400399" cy="275274"/>
          </a:xfrm>
          <a:prstGeom prst="rect">
            <a:avLst/>
          </a:prstGeom>
        </p:spPr>
      </p:pic>
      <p:pic>
        <p:nvPicPr>
          <p:cNvPr id="85" name="Graphic 84">
            <a:extLst>
              <a:ext uri="{FF2B5EF4-FFF2-40B4-BE49-F238E27FC236}">
                <a16:creationId xmlns:a16="http://schemas.microsoft.com/office/drawing/2014/main" id="{BECE0BD3-9CD4-4EB9-9E3E-93448BC2A59E}"/>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8991600" y="1988832"/>
            <a:ext cx="400399" cy="275274"/>
          </a:xfrm>
          <a:prstGeom prst="rect">
            <a:avLst/>
          </a:prstGeom>
        </p:spPr>
      </p:pic>
      <p:pic>
        <p:nvPicPr>
          <p:cNvPr id="87" name="Graphic 86">
            <a:extLst>
              <a:ext uri="{FF2B5EF4-FFF2-40B4-BE49-F238E27FC236}">
                <a16:creationId xmlns:a16="http://schemas.microsoft.com/office/drawing/2014/main" id="{6775A4F9-9B45-4D34-87EC-1CBB392638E9}"/>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791700" y="1988832"/>
            <a:ext cx="400399" cy="275274"/>
          </a:xfrm>
          <a:prstGeom prst="rect">
            <a:avLst/>
          </a:prstGeom>
        </p:spPr>
      </p:pic>
      <p:pic>
        <p:nvPicPr>
          <p:cNvPr id="89" name="Graphic 88">
            <a:extLst>
              <a:ext uri="{FF2B5EF4-FFF2-40B4-BE49-F238E27FC236}">
                <a16:creationId xmlns:a16="http://schemas.microsoft.com/office/drawing/2014/main" id="{B1B3A3B8-9B25-4FB6-A6FB-7F94DBBBECFF}"/>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591800" y="1988832"/>
            <a:ext cx="400399" cy="275274"/>
          </a:xfrm>
          <a:prstGeom prst="rect">
            <a:avLst/>
          </a:prstGeom>
        </p:spPr>
      </p:pic>
      <p:pic>
        <p:nvPicPr>
          <p:cNvPr id="91" name="Graphic 90">
            <a:extLst>
              <a:ext uri="{FF2B5EF4-FFF2-40B4-BE49-F238E27FC236}">
                <a16:creationId xmlns:a16="http://schemas.microsoft.com/office/drawing/2014/main" id="{B2520BD6-0214-414F-81D4-45C3082E117B}"/>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391900" y="1988832"/>
            <a:ext cx="400399" cy="275274"/>
          </a:xfrm>
          <a:prstGeom prst="rect">
            <a:avLst/>
          </a:prstGeom>
        </p:spPr>
      </p:pic>
      <p:pic>
        <p:nvPicPr>
          <p:cNvPr id="93" name="Graphic 92">
            <a:extLst>
              <a:ext uri="{FF2B5EF4-FFF2-40B4-BE49-F238E27FC236}">
                <a16:creationId xmlns:a16="http://schemas.microsoft.com/office/drawing/2014/main" id="{1E626D37-C692-499E-AF36-85E5B0420EE4}"/>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203597" y="2592515"/>
            <a:ext cx="400399" cy="400399"/>
          </a:xfrm>
          <a:prstGeom prst="rect">
            <a:avLst/>
          </a:prstGeom>
        </p:spPr>
      </p:pic>
      <p:pic>
        <p:nvPicPr>
          <p:cNvPr id="95" name="Graphic 94">
            <a:extLst>
              <a:ext uri="{FF2B5EF4-FFF2-40B4-BE49-F238E27FC236}">
                <a16:creationId xmlns:a16="http://schemas.microsoft.com/office/drawing/2014/main" id="{D649FEB4-E033-485C-80EB-8C4BF4A99388}"/>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1016794" y="2592515"/>
            <a:ext cx="400399" cy="400399"/>
          </a:xfrm>
          <a:prstGeom prst="rect">
            <a:avLst/>
          </a:prstGeom>
        </p:spPr>
      </p:pic>
      <p:pic>
        <p:nvPicPr>
          <p:cNvPr id="97" name="Graphic 96">
            <a:extLst>
              <a:ext uri="{FF2B5EF4-FFF2-40B4-BE49-F238E27FC236}">
                <a16:creationId xmlns:a16="http://schemas.microsoft.com/office/drawing/2014/main" id="{1394254B-14D4-4418-A989-E464F3A18213}"/>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829991" y="2592515"/>
            <a:ext cx="400399" cy="400399"/>
          </a:xfrm>
          <a:prstGeom prst="rect">
            <a:avLst/>
          </a:prstGeom>
        </p:spPr>
      </p:pic>
      <p:pic>
        <p:nvPicPr>
          <p:cNvPr id="99" name="Graphic 98">
            <a:extLst>
              <a:ext uri="{FF2B5EF4-FFF2-40B4-BE49-F238E27FC236}">
                <a16:creationId xmlns:a16="http://schemas.microsoft.com/office/drawing/2014/main" id="{0B6DAB0C-701F-4285-B5E5-68966091BF98}"/>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43188" y="2592515"/>
            <a:ext cx="400399" cy="400399"/>
          </a:xfrm>
          <a:prstGeom prst="rect">
            <a:avLst/>
          </a:prstGeom>
        </p:spPr>
      </p:pic>
      <p:pic>
        <p:nvPicPr>
          <p:cNvPr id="101" name="Graphic 100">
            <a:extLst>
              <a:ext uri="{FF2B5EF4-FFF2-40B4-BE49-F238E27FC236}">
                <a16:creationId xmlns:a16="http://schemas.microsoft.com/office/drawing/2014/main" id="{47926D60-FF92-4202-A20B-3FB1E37FFDB0}"/>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456385" y="2622390"/>
            <a:ext cx="400399" cy="275274"/>
          </a:xfrm>
          <a:prstGeom prst="rect">
            <a:avLst/>
          </a:prstGeom>
        </p:spPr>
      </p:pic>
      <p:pic>
        <p:nvPicPr>
          <p:cNvPr id="103" name="Graphic 102">
            <a:extLst>
              <a:ext uri="{FF2B5EF4-FFF2-40B4-BE49-F238E27FC236}">
                <a16:creationId xmlns:a16="http://schemas.microsoft.com/office/drawing/2014/main" id="{27CC72AB-A31A-40C7-B9DB-C5FB8F5067B4}"/>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269582" y="2622390"/>
            <a:ext cx="400399" cy="275274"/>
          </a:xfrm>
          <a:prstGeom prst="rect">
            <a:avLst/>
          </a:prstGeom>
        </p:spPr>
      </p:pic>
      <p:pic>
        <p:nvPicPr>
          <p:cNvPr id="105" name="Graphic 104">
            <a:extLst>
              <a:ext uri="{FF2B5EF4-FFF2-40B4-BE49-F238E27FC236}">
                <a16:creationId xmlns:a16="http://schemas.microsoft.com/office/drawing/2014/main" id="{0C48B9D9-0C51-412B-85CD-AAC4AD82D0B2}"/>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082779" y="2598490"/>
            <a:ext cx="400399" cy="375374"/>
          </a:xfrm>
          <a:prstGeom prst="rect">
            <a:avLst/>
          </a:prstGeom>
        </p:spPr>
      </p:pic>
      <p:pic>
        <p:nvPicPr>
          <p:cNvPr id="107" name="Graphic 106">
            <a:extLst>
              <a:ext uri="{FF2B5EF4-FFF2-40B4-BE49-F238E27FC236}">
                <a16:creationId xmlns:a16="http://schemas.microsoft.com/office/drawing/2014/main" id="{F9787352-EDF4-4566-9D18-B2AAB8A34A73}"/>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895976" y="2598490"/>
            <a:ext cx="400399" cy="375374"/>
          </a:xfrm>
          <a:prstGeom prst="rect">
            <a:avLst/>
          </a:prstGeom>
        </p:spPr>
      </p:pic>
      <p:pic>
        <p:nvPicPr>
          <p:cNvPr id="109" name="Graphic 108">
            <a:extLst>
              <a:ext uri="{FF2B5EF4-FFF2-40B4-BE49-F238E27FC236}">
                <a16:creationId xmlns:a16="http://schemas.microsoft.com/office/drawing/2014/main" id="{9EDB825B-32EB-4102-8FAE-8A85A736A725}"/>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709174" y="2589528"/>
            <a:ext cx="425424" cy="412911"/>
          </a:xfrm>
          <a:prstGeom prst="rect">
            <a:avLst/>
          </a:prstGeom>
        </p:spPr>
      </p:pic>
      <p:pic>
        <p:nvPicPr>
          <p:cNvPr id="111" name="Graphic 110">
            <a:extLst>
              <a:ext uri="{FF2B5EF4-FFF2-40B4-BE49-F238E27FC236}">
                <a16:creationId xmlns:a16="http://schemas.microsoft.com/office/drawing/2014/main" id="{2CC60400-39D8-4164-8651-F67F0AC09CA7}"/>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560471" y="2589528"/>
            <a:ext cx="425424" cy="412911"/>
          </a:xfrm>
          <a:prstGeom prst="rect">
            <a:avLst/>
          </a:prstGeom>
        </p:spPr>
      </p:pic>
      <p:pic>
        <p:nvPicPr>
          <p:cNvPr id="113" name="Graphic 112">
            <a:extLst>
              <a:ext uri="{FF2B5EF4-FFF2-40B4-BE49-F238E27FC236}">
                <a16:creationId xmlns:a16="http://schemas.microsoft.com/office/drawing/2014/main" id="{C1A663CF-76B4-4987-BFAC-CAB9A564681E}"/>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411767" y="2592515"/>
            <a:ext cx="400399" cy="400399"/>
          </a:xfrm>
          <a:prstGeom prst="rect">
            <a:avLst/>
          </a:prstGeom>
        </p:spPr>
      </p:pic>
      <p:pic>
        <p:nvPicPr>
          <p:cNvPr id="115" name="Graphic 114">
            <a:extLst>
              <a:ext uri="{FF2B5EF4-FFF2-40B4-BE49-F238E27FC236}">
                <a16:creationId xmlns:a16="http://schemas.microsoft.com/office/drawing/2014/main" id="{6F7B5681-B7B1-4FA9-9FA7-D0B9EC1560B7}"/>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224964" y="2592515"/>
            <a:ext cx="400399" cy="400399"/>
          </a:xfrm>
          <a:prstGeom prst="rect">
            <a:avLst/>
          </a:prstGeom>
        </p:spPr>
      </p:pic>
      <p:pic>
        <p:nvPicPr>
          <p:cNvPr id="117" name="Graphic 116">
            <a:extLst>
              <a:ext uri="{FF2B5EF4-FFF2-40B4-BE49-F238E27FC236}">
                <a16:creationId xmlns:a16="http://schemas.microsoft.com/office/drawing/2014/main" id="{A43A5520-620B-43D7-8D46-3E8853CE7FD9}"/>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10038161" y="2592515"/>
            <a:ext cx="262762" cy="400399"/>
          </a:xfrm>
          <a:prstGeom prst="rect">
            <a:avLst/>
          </a:prstGeom>
        </p:spPr>
      </p:pic>
      <p:pic>
        <p:nvPicPr>
          <p:cNvPr id="119" name="Graphic 118">
            <a:extLst>
              <a:ext uri="{FF2B5EF4-FFF2-40B4-BE49-F238E27FC236}">
                <a16:creationId xmlns:a16="http://schemas.microsoft.com/office/drawing/2014/main" id="{E10A2EA5-BBD2-42C4-8E4F-35A8D1F19D1D}"/>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641808" y="2592515"/>
            <a:ext cx="350349" cy="400399"/>
          </a:xfrm>
          <a:prstGeom prst="rect">
            <a:avLst/>
          </a:prstGeom>
        </p:spPr>
      </p:pic>
      <p:pic>
        <p:nvPicPr>
          <p:cNvPr id="121" name="Graphic 120">
            <a:extLst>
              <a:ext uri="{FF2B5EF4-FFF2-40B4-BE49-F238E27FC236}">
                <a16:creationId xmlns:a16="http://schemas.microsoft.com/office/drawing/2014/main" id="{C018F3FA-92DF-4B67-B6DA-18146A993C1A}"/>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378805" y="2592515"/>
            <a:ext cx="400399" cy="400399"/>
          </a:xfrm>
          <a:prstGeom prst="rect">
            <a:avLst/>
          </a:prstGeom>
        </p:spPr>
      </p:pic>
      <p:pic>
        <p:nvPicPr>
          <p:cNvPr id="123" name="Graphic 122">
            <a:extLst>
              <a:ext uri="{FF2B5EF4-FFF2-40B4-BE49-F238E27FC236}">
                <a16:creationId xmlns:a16="http://schemas.microsoft.com/office/drawing/2014/main" id="{0A456225-AE8A-4443-B5C9-049B4997D421}"/>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223837" y="3278315"/>
            <a:ext cx="400399" cy="400399"/>
          </a:xfrm>
          <a:prstGeom prst="rect">
            <a:avLst/>
          </a:prstGeom>
        </p:spPr>
      </p:pic>
      <p:pic>
        <p:nvPicPr>
          <p:cNvPr id="125" name="Graphic 124">
            <a:extLst>
              <a:ext uri="{FF2B5EF4-FFF2-40B4-BE49-F238E27FC236}">
                <a16:creationId xmlns:a16="http://schemas.microsoft.com/office/drawing/2014/main" id="{F7354AF5-C357-4A10-ABC8-6C69F5C31F7F}"/>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1057274" y="3278315"/>
            <a:ext cx="400399" cy="400399"/>
          </a:xfrm>
          <a:prstGeom prst="rect">
            <a:avLst/>
          </a:prstGeom>
        </p:spPr>
      </p:pic>
      <p:pic>
        <p:nvPicPr>
          <p:cNvPr id="127" name="Graphic 126">
            <a:extLst>
              <a:ext uri="{FF2B5EF4-FFF2-40B4-BE49-F238E27FC236}">
                <a16:creationId xmlns:a16="http://schemas.microsoft.com/office/drawing/2014/main" id="{D8F68A05-60EB-4CB1-8E26-99D3F8074E00}"/>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890711" y="3278315"/>
            <a:ext cx="400399" cy="400399"/>
          </a:xfrm>
          <a:prstGeom prst="rect">
            <a:avLst/>
          </a:prstGeom>
        </p:spPr>
      </p:pic>
      <p:pic>
        <p:nvPicPr>
          <p:cNvPr id="129" name="Graphic 128">
            <a:extLst>
              <a:ext uri="{FF2B5EF4-FFF2-40B4-BE49-F238E27FC236}">
                <a16:creationId xmlns:a16="http://schemas.microsoft.com/office/drawing/2014/main" id="{7B0BCB05-ACB8-4390-8DF8-0486528FFF16}"/>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724148" y="3278315"/>
            <a:ext cx="400399" cy="400399"/>
          </a:xfrm>
          <a:prstGeom prst="rect">
            <a:avLst/>
          </a:prstGeom>
        </p:spPr>
      </p:pic>
      <p:pic>
        <p:nvPicPr>
          <p:cNvPr id="131" name="Graphic 130">
            <a:extLst>
              <a:ext uri="{FF2B5EF4-FFF2-40B4-BE49-F238E27FC236}">
                <a16:creationId xmlns:a16="http://schemas.microsoft.com/office/drawing/2014/main" id="{9892EB5B-7649-4A76-BA75-0898729CCBA1}"/>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557585" y="3296238"/>
            <a:ext cx="400399" cy="325325"/>
          </a:xfrm>
          <a:prstGeom prst="rect">
            <a:avLst/>
          </a:prstGeom>
        </p:spPr>
      </p:pic>
      <p:pic>
        <p:nvPicPr>
          <p:cNvPr id="133" name="Graphic 132">
            <a:extLst>
              <a:ext uri="{FF2B5EF4-FFF2-40B4-BE49-F238E27FC236}">
                <a16:creationId xmlns:a16="http://schemas.microsoft.com/office/drawing/2014/main" id="{271B3B0C-71DF-427C-AA5C-6545173083BB}"/>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391022" y="3296238"/>
            <a:ext cx="400399" cy="325325"/>
          </a:xfrm>
          <a:prstGeom prst="rect">
            <a:avLst/>
          </a:prstGeom>
        </p:spPr>
      </p:pic>
      <p:pic>
        <p:nvPicPr>
          <p:cNvPr id="135" name="Graphic 134">
            <a:extLst>
              <a:ext uri="{FF2B5EF4-FFF2-40B4-BE49-F238E27FC236}">
                <a16:creationId xmlns:a16="http://schemas.microsoft.com/office/drawing/2014/main" id="{96D2CDDD-4CC2-4D71-BEEC-E028CB935FEF}"/>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224460" y="3278315"/>
            <a:ext cx="350349" cy="400399"/>
          </a:xfrm>
          <a:prstGeom prst="rect">
            <a:avLst/>
          </a:prstGeom>
        </p:spPr>
      </p:pic>
      <p:pic>
        <p:nvPicPr>
          <p:cNvPr id="137" name="Graphic 136">
            <a:extLst>
              <a:ext uri="{FF2B5EF4-FFF2-40B4-BE49-F238E27FC236}">
                <a16:creationId xmlns:a16="http://schemas.microsoft.com/office/drawing/2014/main" id="{514B8DB7-ABB0-4A5B-B605-C4F94C4F358F}"/>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981698" y="3278315"/>
            <a:ext cx="250249" cy="400399"/>
          </a:xfrm>
          <a:prstGeom prst="rect">
            <a:avLst/>
          </a:prstGeom>
        </p:spPr>
      </p:pic>
      <p:pic>
        <p:nvPicPr>
          <p:cNvPr id="139" name="Graphic 138">
            <a:extLst>
              <a:ext uri="{FF2B5EF4-FFF2-40B4-BE49-F238E27FC236}">
                <a16:creationId xmlns:a16="http://schemas.microsoft.com/office/drawing/2014/main" id="{8393AEE1-2FC1-47B9-89F6-09B1AC075CA9}"/>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586536" y="3278315"/>
            <a:ext cx="350349" cy="400399"/>
          </a:xfrm>
          <a:prstGeom prst="rect">
            <a:avLst/>
          </a:prstGeom>
        </p:spPr>
      </p:pic>
      <p:pic>
        <p:nvPicPr>
          <p:cNvPr id="141" name="Graphic 140">
            <a:extLst>
              <a:ext uri="{FF2B5EF4-FFF2-40B4-BE49-F238E27FC236}">
                <a16:creationId xmlns:a16="http://schemas.microsoft.com/office/drawing/2014/main" id="{98AD9263-DD90-44E4-BB9C-A5197DA41E61}"/>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343774" y="3278316"/>
            <a:ext cx="300299" cy="400398"/>
          </a:xfrm>
          <a:prstGeom prst="rect">
            <a:avLst/>
          </a:prstGeom>
        </p:spPr>
      </p:pic>
      <p:pic>
        <p:nvPicPr>
          <p:cNvPr id="143" name="Graphic 142">
            <a:extLst>
              <a:ext uri="{FF2B5EF4-FFF2-40B4-BE49-F238E27FC236}">
                <a16:creationId xmlns:a16="http://schemas.microsoft.com/office/drawing/2014/main" id="{02B2D5D0-D018-40B3-AA7C-D641D489068E}"/>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024812" y="3278315"/>
            <a:ext cx="400399" cy="400399"/>
          </a:xfrm>
          <a:prstGeom prst="rect">
            <a:avLst/>
          </a:prstGeom>
        </p:spPr>
      </p:pic>
      <p:pic>
        <p:nvPicPr>
          <p:cNvPr id="145" name="Graphic 144">
            <a:extLst>
              <a:ext uri="{FF2B5EF4-FFF2-40B4-BE49-F238E27FC236}">
                <a16:creationId xmlns:a16="http://schemas.microsoft.com/office/drawing/2014/main" id="{9D311F8B-3AB3-4110-BE92-E4C535D7446B}"/>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8858250" y="3278315"/>
            <a:ext cx="400399" cy="400399"/>
          </a:xfrm>
          <a:prstGeom prst="rect">
            <a:avLst/>
          </a:prstGeom>
        </p:spPr>
      </p:pic>
      <p:pic>
        <p:nvPicPr>
          <p:cNvPr id="147" name="Graphic 146">
            <a:extLst>
              <a:ext uri="{FF2B5EF4-FFF2-40B4-BE49-F238E27FC236}">
                <a16:creationId xmlns:a16="http://schemas.microsoft.com/office/drawing/2014/main" id="{2C3C7E40-B525-4E76-AC58-CAA59A37C862}"/>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691688" y="3278315"/>
            <a:ext cx="400399" cy="400399"/>
          </a:xfrm>
          <a:prstGeom prst="rect">
            <a:avLst/>
          </a:prstGeom>
        </p:spPr>
      </p:pic>
      <p:pic>
        <p:nvPicPr>
          <p:cNvPr id="149" name="Graphic 148">
            <a:extLst>
              <a:ext uri="{FF2B5EF4-FFF2-40B4-BE49-F238E27FC236}">
                <a16:creationId xmlns:a16="http://schemas.microsoft.com/office/drawing/2014/main" id="{AAF99919-4071-4265-9950-A52331603609}"/>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525126" y="3278315"/>
            <a:ext cx="400399" cy="400399"/>
          </a:xfrm>
          <a:prstGeom prst="rect">
            <a:avLst/>
          </a:prstGeom>
        </p:spPr>
      </p:pic>
      <p:pic>
        <p:nvPicPr>
          <p:cNvPr id="151" name="Graphic 150">
            <a:extLst>
              <a:ext uri="{FF2B5EF4-FFF2-40B4-BE49-F238E27FC236}">
                <a16:creationId xmlns:a16="http://schemas.microsoft.com/office/drawing/2014/main" id="{66E83D99-1A00-4186-A58F-5747C470EC59}"/>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358564" y="3278315"/>
            <a:ext cx="400399" cy="400399"/>
          </a:xfrm>
          <a:prstGeom prst="rect">
            <a:avLst/>
          </a:prstGeom>
        </p:spPr>
      </p:pic>
      <p:pic>
        <p:nvPicPr>
          <p:cNvPr id="153" name="Graphic 152">
            <a:extLst>
              <a:ext uri="{FF2B5EF4-FFF2-40B4-BE49-F238E27FC236}">
                <a16:creationId xmlns:a16="http://schemas.microsoft.com/office/drawing/2014/main" id="{B9CDF5E5-5A9F-4B64-84CC-F66AEE620B5C}"/>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233362" y="3959498"/>
            <a:ext cx="400399" cy="400399"/>
          </a:xfrm>
          <a:prstGeom prst="rect">
            <a:avLst/>
          </a:prstGeom>
        </p:spPr>
      </p:pic>
      <p:pic>
        <p:nvPicPr>
          <p:cNvPr id="155" name="Graphic 154">
            <a:extLst>
              <a:ext uri="{FF2B5EF4-FFF2-40B4-BE49-F238E27FC236}">
                <a16:creationId xmlns:a16="http://schemas.microsoft.com/office/drawing/2014/main" id="{F0C537F8-8AAE-4DF9-904C-CB2055A33CD5}"/>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076324" y="3959498"/>
            <a:ext cx="400399" cy="400399"/>
          </a:xfrm>
          <a:prstGeom prst="rect">
            <a:avLst/>
          </a:prstGeom>
        </p:spPr>
      </p:pic>
      <p:pic>
        <p:nvPicPr>
          <p:cNvPr id="157" name="Graphic 156">
            <a:extLst>
              <a:ext uri="{FF2B5EF4-FFF2-40B4-BE49-F238E27FC236}">
                <a16:creationId xmlns:a16="http://schemas.microsoft.com/office/drawing/2014/main" id="{185ED1D7-242C-44F6-8AC6-04CCC3A15F5B}"/>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1919286" y="3971448"/>
            <a:ext cx="400399" cy="350349"/>
          </a:xfrm>
          <a:prstGeom prst="rect">
            <a:avLst/>
          </a:prstGeom>
        </p:spPr>
      </p:pic>
      <p:pic>
        <p:nvPicPr>
          <p:cNvPr id="159" name="Graphic 158">
            <a:extLst>
              <a:ext uri="{FF2B5EF4-FFF2-40B4-BE49-F238E27FC236}">
                <a16:creationId xmlns:a16="http://schemas.microsoft.com/office/drawing/2014/main" id="{E22B1CCD-EE9A-4E7E-97E7-AE0FD581CD89}"/>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2762248" y="3959498"/>
            <a:ext cx="350349" cy="400399"/>
          </a:xfrm>
          <a:prstGeom prst="rect">
            <a:avLst/>
          </a:prstGeom>
        </p:spPr>
      </p:pic>
      <p:pic>
        <p:nvPicPr>
          <p:cNvPr id="161" name="Graphic 160">
            <a:extLst>
              <a:ext uri="{FF2B5EF4-FFF2-40B4-BE49-F238E27FC236}">
                <a16:creationId xmlns:a16="http://schemas.microsoft.com/office/drawing/2014/main" id="{94F3C560-CE4A-4390-A52D-9CAD57931660}"/>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3529010" y="3959498"/>
            <a:ext cx="400399" cy="400399"/>
          </a:xfrm>
          <a:prstGeom prst="rect">
            <a:avLst/>
          </a:prstGeom>
        </p:spPr>
      </p:pic>
      <p:pic>
        <p:nvPicPr>
          <p:cNvPr id="163" name="Graphic 162">
            <a:extLst>
              <a:ext uri="{FF2B5EF4-FFF2-40B4-BE49-F238E27FC236}">
                <a16:creationId xmlns:a16="http://schemas.microsoft.com/office/drawing/2014/main" id="{0EA3E06E-1EB6-4BB9-800E-578E8683CB53}"/>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4371972" y="3959498"/>
            <a:ext cx="400399" cy="400399"/>
          </a:xfrm>
          <a:prstGeom prst="rect">
            <a:avLst/>
          </a:prstGeom>
        </p:spPr>
      </p:pic>
      <p:pic>
        <p:nvPicPr>
          <p:cNvPr id="165" name="Graphic 164">
            <a:extLst>
              <a:ext uri="{FF2B5EF4-FFF2-40B4-BE49-F238E27FC236}">
                <a16:creationId xmlns:a16="http://schemas.microsoft.com/office/drawing/2014/main" id="{E9C63484-47BE-4F44-A835-CA3C17AB0525}"/>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5214934" y="3959498"/>
            <a:ext cx="400399" cy="400399"/>
          </a:xfrm>
          <a:prstGeom prst="rect">
            <a:avLst/>
          </a:prstGeom>
        </p:spPr>
      </p:pic>
      <p:pic>
        <p:nvPicPr>
          <p:cNvPr id="167" name="Graphic 166">
            <a:extLst>
              <a:ext uri="{FF2B5EF4-FFF2-40B4-BE49-F238E27FC236}">
                <a16:creationId xmlns:a16="http://schemas.microsoft.com/office/drawing/2014/main" id="{E49E78EC-F2F6-4A40-A0DC-B5C69A5448C9}"/>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6057897" y="3959498"/>
            <a:ext cx="400399" cy="400399"/>
          </a:xfrm>
          <a:prstGeom prst="rect">
            <a:avLst/>
          </a:prstGeom>
        </p:spPr>
      </p:pic>
      <p:pic>
        <p:nvPicPr>
          <p:cNvPr id="169" name="Graphic 168">
            <a:extLst>
              <a:ext uri="{FF2B5EF4-FFF2-40B4-BE49-F238E27FC236}">
                <a16:creationId xmlns:a16="http://schemas.microsoft.com/office/drawing/2014/main" id="{07957A90-0C7F-4E83-8B51-4DBC43BCAD03}"/>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6900860" y="3983398"/>
            <a:ext cx="400399" cy="300299"/>
          </a:xfrm>
          <a:prstGeom prst="rect">
            <a:avLst/>
          </a:prstGeom>
        </p:spPr>
      </p:pic>
      <p:pic>
        <p:nvPicPr>
          <p:cNvPr id="171" name="Graphic 170">
            <a:extLst>
              <a:ext uri="{FF2B5EF4-FFF2-40B4-BE49-F238E27FC236}">
                <a16:creationId xmlns:a16="http://schemas.microsoft.com/office/drawing/2014/main" id="{F137CDF8-6145-4BDE-9066-DFF744E5252C}"/>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7743823" y="3959498"/>
            <a:ext cx="350349" cy="400399"/>
          </a:xfrm>
          <a:prstGeom prst="rect">
            <a:avLst/>
          </a:prstGeom>
        </p:spPr>
      </p:pic>
      <p:pic>
        <p:nvPicPr>
          <p:cNvPr id="173" name="Graphic 172">
            <a:extLst>
              <a:ext uri="{FF2B5EF4-FFF2-40B4-BE49-F238E27FC236}">
                <a16:creationId xmlns:a16="http://schemas.microsoft.com/office/drawing/2014/main" id="{F940453A-F262-49A9-935A-608EEC361C0B}"/>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8510586" y="3959498"/>
            <a:ext cx="350349" cy="400399"/>
          </a:xfrm>
          <a:prstGeom prst="rect">
            <a:avLst/>
          </a:prstGeom>
        </p:spPr>
      </p:pic>
      <p:pic>
        <p:nvPicPr>
          <p:cNvPr id="175" name="Graphic 174">
            <a:extLst>
              <a:ext uri="{FF2B5EF4-FFF2-40B4-BE49-F238E27FC236}">
                <a16:creationId xmlns:a16="http://schemas.microsoft.com/office/drawing/2014/main" id="{E4602B08-9CC9-4062-BDEB-3825CF2B42EE}"/>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9277350" y="3959499"/>
            <a:ext cx="275274" cy="400398"/>
          </a:xfrm>
          <a:prstGeom prst="rect">
            <a:avLst/>
          </a:prstGeom>
        </p:spPr>
      </p:pic>
      <p:pic>
        <p:nvPicPr>
          <p:cNvPr id="177" name="Graphic 176">
            <a:extLst>
              <a:ext uri="{FF2B5EF4-FFF2-40B4-BE49-F238E27FC236}">
                <a16:creationId xmlns:a16="http://schemas.microsoft.com/office/drawing/2014/main" id="{EAA1A593-3B1F-4F68-869C-44060FFDD56B}"/>
              </a:ext>
            </a:extLst>
          </p:cNvPr>
          <p:cNvPicPr>
            <a:picLocks noChangeAspect="1"/>
          </p:cNvPicPr>
          <p:nvPr/>
        </p:nvPicPr>
        <p:blipFill>
          <a:blip r:embed="rId176">
            <a:extLst>
              <a:ext uri="{28A0092B-C50C-407E-A947-70E740481C1C}">
                <a14:useLocalDpi xmlns:a14="http://schemas.microsoft.com/office/drawing/2010/main" val="0"/>
              </a:ext>
              <a:ext uri="{96DAC541-7B7A-43D3-8B79-37D633B846F1}">
                <asvg:svgBlip xmlns:asvg="http://schemas.microsoft.com/office/drawing/2016/SVG/main" r:embed="rId177"/>
              </a:ext>
            </a:extLst>
          </a:blip>
          <a:stretch>
            <a:fillRect/>
          </a:stretch>
        </p:blipFill>
        <p:spPr>
          <a:xfrm>
            <a:off x="9929813" y="3959500"/>
            <a:ext cx="225224" cy="400398"/>
          </a:xfrm>
          <a:prstGeom prst="rect">
            <a:avLst/>
          </a:prstGeom>
        </p:spPr>
      </p:pic>
      <p:pic>
        <p:nvPicPr>
          <p:cNvPr id="179" name="Graphic 178">
            <a:extLst>
              <a:ext uri="{FF2B5EF4-FFF2-40B4-BE49-F238E27FC236}">
                <a16:creationId xmlns:a16="http://schemas.microsoft.com/office/drawing/2014/main" id="{5E079E27-4A82-4C38-AD64-CD0CE89B90BE}"/>
              </a:ext>
            </a:extLst>
          </p:cNvPr>
          <p:cNvPicPr>
            <a:picLocks noChangeAspect="1"/>
          </p:cNvPicPr>
          <p:nvPr/>
        </p:nvPicPr>
        <p:blipFill>
          <a:blip r:embed="rId178">
            <a:extLst>
              <a:ext uri="{28A0092B-C50C-407E-A947-70E740481C1C}">
                <a14:useLocalDpi xmlns:a14="http://schemas.microsoft.com/office/drawing/2010/main" val="0"/>
              </a:ext>
              <a:ext uri="{96DAC541-7B7A-43D3-8B79-37D633B846F1}">
                <asvg:svgBlip xmlns:asvg="http://schemas.microsoft.com/office/drawing/2016/SVG/main" r:embed="rId179"/>
              </a:ext>
            </a:extLst>
          </a:blip>
          <a:stretch>
            <a:fillRect/>
          </a:stretch>
        </p:blipFill>
        <p:spPr>
          <a:xfrm>
            <a:off x="10506075" y="3959498"/>
            <a:ext cx="400399" cy="400399"/>
          </a:xfrm>
          <a:prstGeom prst="rect">
            <a:avLst/>
          </a:prstGeom>
        </p:spPr>
      </p:pic>
      <p:pic>
        <p:nvPicPr>
          <p:cNvPr id="181" name="Graphic 180">
            <a:extLst>
              <a:ext uri="{FF2B5EF4-FFF2-40B4-BE49-F238E27FC236}">
                <a16:creationId xmlns:a16="http://schemas.microsoft.com/office/drawing/2014/main" id="{689E52C0-CD84-463B-AEC5-0C565C59C7A2}"/>
              </a:ext>
            </a:extLst>
          </p:cNvPr>
          <p:cNvPicPr>
            <a:picLocks noChangeAspect="1"/>
          </p:cNvPicPr>
          <p:nvPr/>
        </p:nvPicPr>
        <p:blipFill>
          <a:blip r:embed="rId180">
            <a:extLst>
              <a:ext uri="{28A0092B-C50C-407E-A947-70E740481C1C}">
                <a14:useLocalDpi xmlns:a14="http://schemas.microsoft.com/office/drawing/2010/main" val="0"/>
              </a:ext>
              <a:ext uri="{96DAC541-7B7A-43D3-8B79-37D633B846F1}">
                <asvg:svgBlip xmlns:asvg="http://schemas.microsoft.com/office/drawing/2016/SVG/main" r:embed="rId181"/>
              </a:ext>
            </a:extLst>
          </a:blip>
          <a:stretch>
            <a:fillRect/>
          </a:stretch>
        </p:blipFill>
        <p:spPr>
          <a:xfrm>
            <a:off x="11349038" y="3959498"/>
            <a:ext cx="400399" cy="400399"/>
          </a:xfrm>
          <a:prstGeom prst="rect">
            <a:avLst/>
          </a:prstGeom>
        </p:spPr>
      </p:pic>
      <p:pic>
        <p:nvPicPr>
          <p:cNvPr id="183" name="Graphic 182">
            <a:extLst>
              <a:ext uri="{FF2B5EF4-FFF2-40B4-BE49-F238E27FC236}">
                <a16:creationId xmlns:a16="http://schemas.microsoft.com/office/drawing/2014/main" id="{0BCD9802-4632-44DB-835C-022A88406A51}"/>
              </a:ext>
            </a:extLst>
          </p:cNvPr>
          <p:cNvPicPr>
            <a:picLocks noChangeAspect="1"/>
          </p:cNvPicPr>
          <p:nvPr/>
        </p:nvPicPr>
        <p:blipFill>
          <a:blip r:embed="rId182">
            <a:extLst>
              <a:ext uri="{28A0092B-C50C-407E-A947-70E740481C1C}">
                <a14:useLocalDpi xmlns:a14="http://schemas.microsoft.com/office/drawing/2010/main" val="0"/>
              </a:ext>
              <a:ext uri="{96DAC541-7B7A-43D3-8B79-37D633B846F1}">
                <asvg:svgBlip xmlns:asvg="http://schemas.microsoft.com/office/drawing/2016/SVG/main" r:embed="rId183"/>
              </a:ext>
            </a:extLst>
          </a:blip>
          <a:stretch>
            <a:fillRect/>
          </a:stretch>
        </p:blipFill>
        <p:spPr>
          <a:xfrm>
            <a:off x="221456" y="4726115"/>
            <a:ext cx="400399" cy="400399"/>
          </a:xfrm>
          <a:prstGeom prst="rect">
            <a:avLst/>
          </a:prstGeom>
        </p:spPr>
      </p:pic>
      <p:pic>
        <p:nvPicPr>
          <p:cNvPr id="185" name="Graphic 184">
            <a:extLst>
              <a:ext uri="{FF2B5EF4-FFF2-40B4-BE49-F238E27FC236}">
                <a16:creationId xmlns:a16="http://schemas.microsoft.com/office/drawing/2014/main" id="{92DDAC3B-1100-4FE0-BC46-755B2CB1F12D}"/>
              </a:ext>
            </a:extLst>
          </p:cNvPr>
          <p:cNvPicPr>
            <a:picLocks noChangeAspect="1"/>
          </p:cNvPicPr>
          <p:nvPr/>
        </p:nvPicPr>
        <p:blipFill>
          <a:blip r:embed="rId184">
            <a:extLst>
              <a:ext uri="{28A0092B-C50C-407E-A947-70E740481C1C}">
                <a14:useLocalDpi xmlns:a14="http://schemas.microsoft.com/office/drawing/2010/main" val="0"/>
              </a:ext>
              <a:ext uri="{96DAC541-7B7A-43D3-8B79-37D633B846F1}">
                <asvg:svgBlip xmlns:asvg="http://schemas.microsoft.com/office/drawing/2016/SVG/main" r:embed="rId185"/>
              </a:ext>
            </a:extLst>
          </a:blip>
          <a:stretch>
            <a:fillRect/>
          </a:stretch>
        </p:blipFill>
        <p:spPr>
          <a:xfrm>
            <a:off x="1052512" y="4726115"/>
            <a:ext cx="400399" cy="400399"/>
          </a:xfrm>
          <a:prstGeom prst="rect">
            <a:avLst/>
          </a:prstGeom>
        </p:spPr>
      </p:pic>
      <p:pic>
        <p:nvPicPr>
          <p:cNvPr id="187" name="Graphic 186">
            <a:extLst>
              <a:ext uri="{FF2B5EF4-FFF2-40B4-BE49-F238E27FC236}">
                <a16:creationId xmlns:a16="http://schemas.microsoft.com/office/drawing/2014/main" id="{BE9DE964-54EB-42E5-8659-59BADE072B3C}"/>
              </a:ext>
            </a:extLst>
          </p:cNvPr>
          <p:cNvPicPr>
            <a:picLocks noChangeAspect="1"/>
          </p:cNvPicPr>
          <p:nvPr/>
        </p:nvPicPr>
        <p:blipFill>
          <a:blip r:embed="rId186">
            <a:extLst>
              <a:ext uri="{28A0092B-C50C-407E-A947-70E740481C1C}">
                <a14:useLocalDpi xmlns:a14="http://schemas.microsoft.com/office/drawing/2010/main" val="0"/>
              </a:ext>
              <a:ext uri="{96DAC541-7B7A-43D3-8B79-37D633B846F1}">
                <asvg:svgBlip xmlns:asvg="http://schemas.microsoft.com/office/drawing/2016/SVG/main" r:embed="rId187"/>
              </a:ext>
            </a:extLst>
          </a:blip>
          <a:stretch>
            <a:fillRect/>
          </a:stretch>
        </p:blipFill>
        <p:spPr>
          <a:xfrm>
            <a:off x="1883568" y="4726115"/>
            <a:ext cx="400399" cy="400399"/>
          </a:xfrm>
          <a:prstGeom prst="rect">
            <a:avLst/>
          </a:prstGeom>
        </p:spPr>
      </p:pic>
      <p:pic>
        <p:nvPicPr>
          <p:cNvPr id="189" name="Graphic 188">
            <a:extLst>
              <a:ext uri="{FF2B5EF4-FFF2-40B4-BE49-F238E27FC236}">
                <a16:creationId xmlns:a16="http://schemas.microsoft.com/office/drawing/2014/main" id="{A836BD26-DD0B-42ED-B415-26FD255562C3}"/>
              </a:ext>
            </a:extLst>
          </p:cNvPr>
          <p:cNvPicPr>
            <a:picLocks noChangeAspect="1"/>
          </p:cNvPicPr>
          <p:nvPr/>
        </p:nvPicPr>
        <p:blipFill>
          <a:blip r:embed="rId188">
            <a:extLst>
              <a:ext uri="{28A0092B-C50C-407E-A947-70E740481C1C}">
                <a14:useLocalDpi xmlns:a14="http://schemas.microsoft.com/office/drawing/2010/main" val="0"/>
              </a:ext>
              <a:ext uri="{96DAC541-7B7A-43D3-8B79-37D633B846F1}">
                <asvg:svgBlip xmlns:asvg="http://schemas.microsoft.com/office/drawing/2016/SVG/main" r:embed="rId189"/>
              </a:ext>
            </a:extLst>
          </a:blip>
          <a:stretch>
            <a:fillRect/>
          </a:stretch>
        </p:blipFill>
        <p:spPr>
          <a:xfrm>
            <a:off x="2714624" y="4738065"/>
            <a:ext cx="400399" cy="350349"/>
          </a:xfrm>
          <a:prstGeom prst="rect">
            <a:avLst/>
          </a:prstGeom>
        </p:spPr>
      </p:pic>
      <p:pic>
        <p:nvPicPr>
          <p:cNvPr id="191" name="Graphic 190">
            <a:extLst>
              <a:ext uri="{FF2B5EF4-FFF2-40B4-BE49-F238E27FC236}">
                <a16:creationId xmlns:a16="http://schemas.microsoft.com/office/drawing/2014/main" id="{E84D6EED-37C7-4D24-9141-81ABCB8919D7}"/>
              </a:ext>
            </a:extLst>
          </p:cNvPr>
          <p:cNvPicPr>
            <a:picLocks noChangeAspect="1"/>
          </p:cNvPicPr>
          <p:nvPr/>
        </p:nvPicPr>
        <p:blipFill>
          <a:blip r:embed="rId190">
            <a:extLst>
              <a:ext uri="{28A0092B-C50C-407E-A947-70E740481C1C}">
                <a14:useLocalDpi xmlns:a14="http://schemas.microsoft.com/office/drawing/2010/main" val="0"/>
              </a:ext>
              <a:ext uri="{96DAC541-7B7A-43D3-8B79-37D633B846F1}">
                <asvg:svgBlip xmlns:asvg="http://schemas.microsoft.com/office/drawing/2016/SVG/main" r:embed="rId191"/>
              </a:ext>
            </a:extLst>
          </a:blip>
          <a:stretch>
            <a:fillRect/>
          </a:stretch>
        </p:blipFill>
        <p:spPr>
          <a:xfrm>
            <a:off x="3545680" y="4726115"/>
            <a:ext cx="400399" cy="400399"/>
          </a:xfrm>
          <a:prstGeom prst="rect">
            <a:avLst/>
          </a:prstGeom>
        </p:spPr>
      </p:pic>
      <p:pic>
        <p:nvPicPr>
          <p:cNvPr id="193" name="Graphic 192">
            <a:extLst>
              <a:ext uri="{FF2B5EF4-FFF2-40B4-BE49-F238E27FC236}">
                <a16:creationId xmlns:a16="http://schemas.microsoft.com/office/drawing/2014/main" id="{957E3681-27D7-4FE6-8E72-F94E7D2551D0}"/>
              </a:ext>
            </a:extLst>
          </p:cNvPr>
          <p:cNvPicPr>
            <a:picLocks noChangeAspect="1"/>
          </p:cNvPicPr>
          <p:nvPr/>
        </p:nvPicPr>
        <p:blipFill>
          <a:blip r:embed="rId192">
            <a:extLst>
              <a:ext uri="{28A0092B-C50C-407E-A947-70E740481C1C}">
                <a14:useLocalDpi xmlns:a14="http://schemas.microsoft.com/office/drawing/2010/main" val="0"/>
              </a:ext>
              <a:ext uri="{96DAC541-7B7A-43D3-8B79-37D633B846F1}">
                <asvg:svgBlip xmlns:asvg="http://schemas.microsoft.com/office/drawing/2016/SVG/main" r:embed="rId193"/>
              </a:ext>
            </a:extLst>
          </a:blip>
          <a:stretch>
            <a:fillRect/>
          </a:stretch>
        </p:blipFill>
        <p:spPr>
          <a:xfrm>
            <a:off x="4376736" y="4726115"/>
            <a:ext cx="250249" cy="400399"/>
          </a:xfrm>
          <a:prstGeom prst="rect">
            <a:avLst/>
          </a:prstGeom>
        </p:spPr>
      </p:pic>
      <p:pic>
        <p:nvPicPr>
          <p:cNvPr id="195" name="Graphic 194">
            <a:extLst>
              <a:ext uri="{FF2B5EF4-FFF2-40B4-BE49-F238E27FC236}">
                <a16:creationId xmlns:a16="http://schemas.microsoft.com/office/drawing/2014/main" id="{443C857B-9433-4EC8-AA42-3BE970735C92}"/>
              </a:ext>
            </a:extLst>
          </p:cNvPr>
          <p:cNvPicPr>
            <a:picLocks noChangeAspect="1"/>
          </p:cNvPicPr>
          <p:nvPr/>
        </p:nvPicPr>
        <p:blipFill>
          <a:blip r:embed="rId194">
            <a:extLst>
              <a:ext uri="{28A0092B-C50C-407E-A947-70E740481C1C}">
                <a14:useLocalDpi xmlns:a14="http://schemas.microsoft.com/office/drawing/2010/main" val="0"/>
              </a:ext>
              <a:ext uri="{96DAC541-7B7A-43D3-8B79-37D633B846F1}">
                <asvg:svgBlip xmlns:asvg="http://schemas.microsoft.com/office/drawing/2016/SVG/main" r:embed="rId195"/>
              </a:ext>
            </a:extLst>
          </a:blip>
          <a:stretch>
            <a:fillRect/>
          </a:stretch>
        </p:blipFill>
        <p:spPr>
          <a:xfrm>
            <a:off x="4979192" y="4726115"/>
            <a:ext cx="400399" cy="400399"/>
          </a:xfrm>
          <a:prstGeom prst="rect">
            <a:avLst/>
          </a:prstGeom>
        </p:spPr>
      </p:pic>
      <p:pic>
        <p:nvPicPr>
          <p:cNvPr id="197" name="Graphic 196">
            <a:extLst>
              <a:ext uri="{FF2B5EF4-FFF2-40B4-BE49-F238E27FC236}">
                <a16:creationId xmlns:a16="http://schemas.microsoft.com/office/drawing/2014/main" id="{0F289235-8A71-4B8F-B945-D46BD1DCF032}"/>
              </a:ext>
            </a:extLst>
          </p:cNvPr>
          <p:cNvPicPr>
            <a:picLocks noChangeAspect="1"/>
          </p:cNvPicPr>
          <p:nvPr/>
        </p:nvPicPr>
        <p:blipFill>
          <a:blip r:embed="rId196">
            <a:extLst>
              <a:ext uri="{28A0092B-C50C-407E-A947-70E740481C1C}">
                <a14:useLocalDpi xmlns:a14="http://schemas.microsoft.com/office/drawing/2010/main" val="0"/>
              </a:ext>
              <a:ext uri="{96DAC541-7B7A-43D3-8B79-37D633B846F1}">
                <asvg:svgBlip xmlns:asvg="http://schemas.microsoft.com/office/drawing/2016/SVG/main" r:embed="rId197"/>
              </a:ext>
            </a:extLst>
          </a:blip>
          <a:stretch>
            <a:fillRect/>
          </a:stretch>
        </p:blipFill>
        <p:spPr>
          <a:xfrm>
            <a:off x="5810248" y="4726115"/>
            <a:ext cx="400399" cy="400399"/>
          </a:xfrm>
          <a:prstGeom prst="rect">
            <a:avLst/>
          </a:prstGeom>
        </p:spPr>
      </p:pic>
      <p:pic>
        <p:nvPicPr>
          <p:cNvPr id="199" name="Graphic 198">
            <a:extLst>
              <a:ext uri="{FF2B5EF4-FFF2-40B4-BE49-F238E27FC236}">
                <a16:creationId xmlns:a16="http://schemas.microsoft.com/office/drawing/2014/main" id="{772AC70A-A001-4B64-AA88-D8440C3FB7B0}"/>
              </a:ext>
            </a:extLst>
          </p:cNvPr>
          <p:cNvPicPr>
            <a:picLocks noChangeAspect="1"/>
          </p:cNvPicPr>
          <p:nvPr/>
        </p:nvPicPr>
        <p:blipFill>
          <a:blip r:embed="rId198">
            <a:extLst>
              <a:ext uri="{28A0092B-C50C-407E-A947-70E740481C1C}">
                <a14:useLocalDpi xmlns:a14="http://schemas.microsoft.com/office/drawing/2010/main" val="0"/>
              </a:ext>
              <a:ext uri="{96DAC541-7B7A-43D3-8B79-37D633B846F1}">
                <asvg:svgBlip xmlns:asvg="http://schemas.microsoft.com/office/drawing/2016/SVG/main" r:embed="rId199"/>
              </a:ext>
            </a:extLst>
          </a:blip>
          <a:stretch>
            <a:fillRect/>
          </a:stretch>
        </p:blipFill>
        <p:spPr>
          <a:xfrm>
            <a:off x="6641304" y="4726115"/>
            <a:ext cx="400399" cy="400399"/>
          </a:xfrm>
          <a:prstGeom prst="rect">
            <a:avLst/>
          </a:prstGeom>
        </p:spPr>
      </p:pic>
      <p:pic>
        <p:nvPicPr>
          <p:cNvPr id="201" name="Graphic 200">
            <a:extLst>
              <a:ext uri="{FF2B5EF4-FFF2-40B4-BE49-F238E27FC236}">
                <a16:creationId xmlns:a16="http://schemas.microsoft.com/office/drawing/2014/main" id="{0164BE47-0DD2-44D6-8D3A-02ED70E77788}"/>
              </a:ext>
            </a:extLst>
          </p:cNvPr>
          <p:cNvPicPr>
            <a:picLocks noChangeAspect="1"/>
          </p:cNvPicPr>
          <p:nvPr/>
        </p:nvPicPr>
        <p:blipFill>
          <a:blip r:embed="rId200">
            <a:extLst>
              <a:ext uri="{28A0092B-C50C-407E-A947-70E740481C1C}">
                <a14:useLocalDpi xmlns:a14="http://schemas.microsoft.com/office/drawing/2010/main" val="0"/>
              </a:ext>
              <a:ext uri="{96DAC541-7B7A-43D3-8B79-37D633B846F1}">
                <asvg:svgBlip xmlns:asvg="http://schemas.microsoft.com/office/drawing/2016/SVG/main" r:embed="rId201"/>
              </a:ext>
            </a:extLst>
          </a:blip>
          <a:stretch>
            <a:fillRect/>
          </a:stretch>
        </p:blipFill>
        <p:spPr>
          <a:xfrm>
            <a:off x="7472360" y="4738065"/>
            <a:ext cx="400399" cy="350349"/>
          </a:xfrm>
          <a:prstGeom prst="rect">
            <a:avLst/>
          </a:prstGeom>
        </p:spPr>
      </p:pic>
      <p:pic>
        <p:nvPicPr>
          <p:cNvPr id="203" name="Graphic 202">
            <a:extLst>
              <a:ext uri="{FF2B5EF4-FFF2-40B4-BE49-F238E27FC236}">
                <a16:creationId xmlns:a16="http://schemas.microsoft.com/office/drawing/2014/main" id="{2EC1BFB8-A45A-4015-8753-A479D43735F2}"/>
              </a:ext>
            </a:extLst>
          </p:cNvPr>
          <p:cNvPicPr>
            <a:picLocks noChangeAspect="1"/>
          </p:cNvPicPr>
          <p:nvPr/>
        </p:nvPicPr>
        <p:blipFill>
          <a:blip r:embed="rId202">
            <a:extLst>
              <a:ext uri="{28A0092B-C50C-407E-A947-70E740481C1C}">
                <a14:useLocalDpi xmlns:a14="http://schemas.microsoft.com/office/drawing/2010/main" val="0"/>
              </a:ext>
              <a:ext uri="{96DAC541-7B7A-43D3-8B79-37D633B846F1}">
                <asvg:svgBlip xmlns:asvg="http://schemas.microsoft.com/office/drawing/2016/SVG/main" r:embed="rId203"/>
              </a:ext>
            </a:extLst>
          </a:blip>
          <a:stretch>
            <a:fillRect/>
          </a:stretch>
        </p:blipFill>
        <p:spPr>
          <a:xfrm>
            <a:off x="8303416" y="4726116"/>
            <a:ext cx="300299" cy="400398"/>
          </a:xfrm>
          <a:prstGeom prst="rect">
            <a:avLst/>
          </a:prstGeom>
        </p:spPr>
      </p:pic>
      <p:pic>
        <p:nvPicPr>
          <p:cNvPr id="205" name="Graphic 204">
            <a:extLst>
              <a:ext uri="{FF2B5EF4-FFF2-40B4-BE49-F238E27FC236}">
                <a16:creationId xmlns:a16="http://schemas.microsoft.com/office/drawing/2014/main" id="{E2179406-B094-403E-8640-8AB8BCDE1585}"/>
              </a:ext>
            </a:extLst>
          </p:cNvPr>
          <p:cNvPicPr>
            <a:picLocks noChangeAspect="1"/>
          </p:cNvPicPr>
          <p:nvPr/>
        </p:nvPicPr>
        <p:blipFill>
          <a:blip r:embed="rId204">
            <a:extLst>
              <a:ext uri="{28A0092B-C50C-407E-A947-70E740481C1C}">
                <a14:useLocalDpi xmlns:a14="http://schemas.microsoft.com/office/drawing/2010/main" val="0"/>
              </a:ext>
              <a:ext uri="{96DAC541-7B7A-43D3-8B79-37D633B846F1}">
                <asvg:svgBlip xmlns:asvg="http://schemas.microsoft.com/office/drawing/2016/SVG/main" r:embed="rId205"/>
              </a:ext>
            </a:extLst>
          </a:blip>
          <a:stretch>
            <a:fillRect/>
          </a:stretch>
        </p:blipFill>
        <p:spPr>
          <a:xfrm>
            <a:off x="8982073" y="4726115"/>
            <a:ext cx="325325" cy="400400"/>
          </a:xfrm>
          <a:prstGeom prst="rect">
            <a:avLst/>
          </a:prstGeom>
        </p:spPr>
      </p:pic>
      <p:pic>
        <p:nvPicPr>
          <p:cNvPr id="207" name="Graphic 206">
            <a:extLst>
              <a:ext uri="{FF2B5EF4-FFF2-40B4-BE49-F238E27FC236}">
                <a16:creationId xmlns:a16="http://schemas.microsoft.com/office/drawing/2014/main" id="{D268C932-A133-41D0-805C-BC9E4A42AFCA}"/>
              </a:ext>
            </a:extLst>
          </p:cNvPr>
          <p:cNvPicPr>
            <a:picLocks noChangeAspect="1"/>
          </p:cNvPicPr>
          <p:nvPr/>
        </p:nvPicPr>
        <p:blipFill>
          <a:blip r:embed="rId206">
            <a:extLst>
              <a:ext uri="{28A0092B-C50C-407E-A947-70E740481C1C}">
                <a14:useLocalDpi xmlns:a14="http://schemas.microsoft.com/office/drawing/2010/main" val="0"/>
              </a:ext>
              <a:ext uri="{96DAC541-7B7A-43D3-8B79-37D633B846F1}">
                <asvg:svgBlip xmlns:asvg="http://schemas.microsoft.com/office/drawing/2016/SVG/main" r:embed="rId207"/>
              </a:ext>
            </a:extLst>
          </a:blip>
          <a:stretch>
            <a:fillRect/>
          </a:stretch>
        </p:blipFill>
        <p:spPr>
          <a:xfrm>
            <a:off x="9698828" y="4726115"/>
            <a:ext cx="400399" cy="400399"/>
          </a:xfrm>
          <a:prstGeom prst="rect">
            <a:avLst/>
          </a:prstGeom>
        </p:spPr>
      </p:pic>
      <p:pic>
        <p:nvPicPr>
          <p:cNvPr id="209" name="Graphic 208">
            <a:extLst>
              <a:ext uri="{FF2B5EF4-FFF2-40B4-BE49-F238E27FC236}">
                <a16:creationId xmlns:a16="http://schemas.microsoft.com/office/drawing/2014/main" id="{12A65BF7-6A94-421F-A408-99F10EFF1339}"/>
              </a:ext>
            </a:extLst>
          </p:cNvPr>
          <p:cNvPicPr>
            <a:picLocks noChangeAspect="1"/>
          </p:cNvPicPr>
          <p:nvPr/>
        </p:nvPicPr>
        <p:blipFill>
          <a:blip r:embed="rId208">
            <a:extLst>
              <a:ext uri="{28A0092B-C50C-407E-A947-70E740481C1C}">
                <a14:useLocalDpi xmlns:a14="http://schemas.microsoft.com/office/drawing/2010/main" val="0"/>
              </a:ext>
              <a:ext uri="{96DAC541-7B7A-43D3-8B79-37D633B846F1}">
                <asvg:svgBlip xmlns:asvg="http://schemas.microsoft.com/office/drawing/2016/SVG/main" r:embed="rId209"/>
              </a:ext>
            </a:extLst>
          </a:blip>
          <a:stretch>
            <a:fillRect/>
          </a:stretch>
        </p:blipFill>
        <p:spPr>
          <a:xfrm>
            <a:off x="10529884" y="4726115"/>
            <a:ext cx="400399" cy="400399"/>
          </a:xfrm>
          <a:prstGeom prst="rect">
            <a:avLst/>
          </a:prstGeom>
        </p:spPr>
      </p:pic>
      <p:pic>
        <p:nvPicPr>
          <p:cNvPr id="211" name="Graphic 210">
            <a:extLst>
              <a:ext uri="{FF2B5EF4-FFF2-40B4-BE49-F238E27FC236}">
                <a16:creationId xmlns:a16="http://schemas.microsoft.com/office/drawing/2014/main" id="{E200368B-5C5C-400A-BC73-5BDFAE437572}"/>
              </a:ext>
            </a:extLst>
          </p:cNvPr>
          <p:cNvPicPr>
            <a:picLocks noChangeAspect="1"/>
          </p:cNvPicPr>
          <p:nvPr/>
        </p:nvPicPr>
        <p:blipFill>
          <a:blip r:embed="rId210">
            <a:extLst>
              <a:ext uri="{28A0092B-C50C-407E-A947-70E740481C1C}">
                <a14:useLocalDpi xmlns:a14="http://schemas.microsoft.com/office/drawing/2010/main" val="0"/>
              </a:ext>
              <a:ext uri="{96DAC541-7B7A-43D3-8B79-37D633B846F1}">
                <asvg:svgBlip xmlns:asvg="http://schemas.microsoft.com/office/drawing/2016/SVG/main" r:embed="rId211"/>
              </a:ext>
            </a:extLst>
          </a:blip>
          <a:stretch>
            <a:fillRect/>
          </a:stretch>
        </p:blipFill>
        <p:spPr>
          <a:xfrm>
            <a:off x="11360940" y="4726115"/>
            <a:ext cx="400399" cy="400399"/>
          </a:xfrm>
          <a:prstGeom prst="rect">
            <a:avLst/>
          </a:prstGeom>
        </p:spPr>
      </p:pic>
      <p:pic>
        <p:nvPicPr>
          <p:cNvPr id="213" name="Graphic 212">
            <a:extLst>
              <a:ext uri="{FF2B5EF4-FFF2-40B4-BE49-F238E27FC236}">
                <a16:creationId xmlns:a16="http://schemas.microsoft.com/office/drawing/2014/main" id="{ADCCC183-F8B1-4EDB-AF96-C3347E134863}"/>
              </a:ext>
            </a:extLst>
          </p:cNvPr>
          <p:cNvPicPr>
            <a:picLocks noChangeAspect="1"/>
          </p:cNvPicPr>
          <p:nvPr/>
        </p:nvPicPr>
        <p:blipFill>
          <a:blip r:embed="rId212">
            <a:extLst>
              <a:ext uri="{28A0092B-C50C-407E-A947-70E740481C1C}">
                <a14:useLocalDpi xmlns:a14="http://schemas.microsoft.com/office/drawing/2010/main" val="0"/>
              </a:ext>
              <a:ext uri="{96DAC541-7B7A-43D3-8B79-37D633B846F1}">
                <asvg:svgBlip xmlns:asvg="http://schemas.microsoft.com/office/drawing/2016/SVG/main" r:embed="rId213"/>
              </a:ext>
            </a:extLst>
          </a:blip>
          <a:stretch>
            <a:fillRect/>
          </a:stretch>
        </p:blipFill>
        <p:spPr>
          <a:xfrm>
            <a:off x="209550" y="5435873"/>
            <a:ext cx="400399" cy="400399"/>
          </a:xfrm>
          <a:prstGeom prst="rect">
            <a:avLst/>
          </a:prstGeom>
        </p:spPr>
      </p:pic>
      <p:pic>
        <p:nvPicPr>
          <p:cNvPr id="215" name="Graphic 214">
            <a:extLst>
              <a:ext uri="{FF2B5EF4-FFF2-40B4-BE49-F238E27FC236}">
                <a16:creationId xmlns:a16="http://schemas.microsoft.com/office/drawing/2014/main" id="{6B5128BB-DA08-4F07-8369-367FAD8236F3}"/>
              </a:ext>
            </a:extLst>
          </p:cNvPr>
          <p:cNvPicPr>
            <a:picLocks noChangeAspect="1"/>
          </p:cNvPicPr>
          <p:nvPr/>
        </p:nvPicPr>
        <p:blipFill>
          <a:blip r:embed="rId214">
            <a:extLst>
              <a:ext uri="{28A0092B-C50C-407E-A947-70E740481C1C}">
                <a14:useLocalDpi xmlns:a14="http://schemas.microsoft.com/office/drawing/2010/main" val="0"/>
              </a:ext>
              <a:ext uri="{96DAC541-7B7A-43D3-8B79-37D633B846F1}">
                <asvg:svgBlip xmlns:asvg="http://schemas.microsoft.com/office/drawing/2016/SVG/main" r:embed="rId215"/>
              </a:ext>
            </a:extLst>
          </a:blip>
          <a:stretch>
            <a:fillRect/>
          </a:stretch>
        </p:blipFill>
        <p:spPr>
          <a:xfrm>
            <a:off x="1028700" y="5435873"/>
            <a:ext cx="400399" cy="400399"/>
          </a:xfrm>
          <a:prstGeom prst="rect">
            <a:avLst/>
          </a:prstGeom>
        </p:spPr>
      </p:pic>
      <p:pic>
        <p:nvPicPr>
          <p:cNvPr id="217" name="Graphic 216">
            <a:extLst>
              <a:ext uri="{FF2B5EF4-FFF2-40B4-BE49-F238E27FC236}">
                <a16:creationId xmlns:a16="http://schemas.microsoft.com/office/drawing/2014/main" id="{890BF325-DD89-43AA-ADB7-1DB9F8E3FE02}"/>
              </a:ext>
            </a:extLst>
          </p:cNvPr>
          <p:cNvPicPr>
            <a:picLocks noChangeAspect="1"/>
          </p:cNvPicPr>
          <p:nvPr/>
        </p:nvPicPr>
        <p:blipFill>
          <a:blip r:embed="rId216">
            <a:extLst>
              <a:ext uri="{28A0092B-C50C-407E-A947-70E740481C1C}">
                <a14:useLocalDpi xmlns:a14="http://schemas.microsoft.com/office/drawing/2010/main" val="0"/>
              </a:ext>
              <a:ext uri="{96DAC541-7B7A-43D3-8B79-37D633B846F1}">
                <asvg:svgBlip xmlns:asvg="http://schemas.microsoft.com/office/drawing/2016/SVG/main" r:embed="rId217"/>
              </a:ext>
            </a:extLst>
          </a:blip>
          <a:stretch>
            <a:fillRect/>
          </a:stretch>
        </p:blipFill>
        <p:spPr>
          <a:xfrm>
            <a:off x="1847850" y="5435873"/>
            <a:ext cx="400399" cy="400399"/>
          </a:xfrm>
          <a:prstGeom prst="rect">
            <a:avLst/>
          </a:prstGeom>
        </p:spPr>
      </p:pic>
      <p:pic>
        <p:nvPicPr>
          <p:cNvPr id="219" name="Graphic 218">
            <a:extLst>
              <a:ext uri="{FF2B5EF4-FFF2-40B4-BE49-F238E27FC236}">
                <a16:creationId xmlns:a16="http://schemas.microsoft.com/office/drawing/2014/main" id="{AA2F97D6-8C6D-43AB-8C4E-4CE0A41D79BB}"/>
              </a:ext>
            </a:extLst>
          </p:cNvPr>
          <p:cNvPicPr>
            <a:picLocks noChangeAspect="1"/>
          </p:cNvPicPr>
          <p:nvPr/>
        </p:nvPicPr>
        <p:blipFill>
          <a:blip r:embed="rId218">
            <a:extLst>
              <a:ext uri="{28A0092B-C50C-407E-A947-70E740481C1C}">
                <a14:useLocalDpi xmlns:a14="http://schemas.microsoft.com/office/drawing/2010/main" val="0"/>
              </a:ext>
              <a:ext uri="{96DAC541-7B7A-43D3-8B79-37D633B846F1}">
                <asvg:svgBlip xmlns:asvg="http://schemas.microsoft.com/office/drawing/2016/SVG/main" r:embed="rId219"/>
              </a:ext>
            </a:extLst>
          </a:blip>
          <a:stretch>
            <a:fillRect/>
          </a:stretch>
        </p:blipFill>
        <p:spPr>
          <a:xfrm>
            <a:off x="2667001" y="5435874"/>
            <a:ext cx="275274" cy="400398"/>
          </a:xfrm>
          <a:prstGeom prst="rect">
            <a:avLst/>
          </a:prstGeom>
        </p:spPr>
      </p:pic>
      <p:pic>
        <p:nvPicPr>
          <p:cNvPr id="221" name="Graphic 220">
            <a:extLst>
              <a:ext uri="{FF2B5EF4-FFF2-40B4-BE49-F238E27FC236}">
                <a16:creationId xmlns:a16="http://schemas.microsoft.com/office/drawing/2014/main" id="{0595EE59-609C-4B39-B883-45DB68BC5C8E}"/>
              </a:ext>
            </a:extLst>
          </p:cNvPr>
          <p:cNvPicPr>
            <a:picLocks noChangeAspect="1"/>
          </p:cNvPicPr>
          <p:nvPr/>
        </p:nvPicPr>
        <p:blipFill>
          <a:blip r:embed="rId220">
            <a:extLst>
              <a:ext uri="{28A0092B-C50C-407E-A947-70E740481C1C}">
                <a14:useLocalDpi xmlns:a14="http://schemas.microsoft.com/office/drawing/2010/main" val="0"/>
              </a:ext>
              <a:ext uri="{96DAC541-7B7A-43D3-8B79-37D633B846F1}">
                <asvg:svgBlip xmlns:asvg="http://schemas.microsoft.com/office/drawing/2016/SVG/main" r:embed="rId221"/>
              </a:ext>
            </a:extLst>
          </a:blip>
          <a:stretch>
            <a:fillRect/>
          </a:stretch>
        </p:blipFill>
        <p:spPr>
          <a:xfrm>
            <a:off x="3295650" y="5447823"/>
            <a:ext cx="400399" cy="350349"/>
          </a:xfrm>
          <a:prstGeom prst="rect">
            <a:avLst/>
          </a:prstGeom>
        </p:spPr>
      </p:pic>
      <p:pic>
        <p:nvPicPr>
          <p:cNvPr id="223" name="Graphic 222">
            <a:extLst>
              <a:ext uri="{FF2B5EF4-FFF2-40B4-BE49-F238E27FC236}">
                <a16:creationId xmlns:a16="http://schemas.microsoft.com/office/drawing/2014/main" id="{96949A85-0EB1-4BFE-9129-B862394C7887}"/>
              </a:ext>
            </a:extLst>
          </p:cNvPr>
          <p:cNvPicPr>
            <a:picLocks noChangeAspect="1"/>
          </p:cNvPicPr>
          <p:nvPr/>
        </p:nvPicPr>
        <p:blipFill>
          <a:blip r:embed="rId222">
            <a:extLst>
              <a:ext uri="{28A0092B-C50C-407E-A947-70E740481C1C}">
                <a14:useLocalDpi xmlns:a14="http://schemas.microsoft.com/office/drawing/2010/main" val="0"/>
              </a:ext>
              <a:ext uri="{96DAC541-7B7A-43D3-8B79-37D633B846F1}">
                <asvg:svgBlip xmlns:asvg="http://schemas.microsoft.com/office/drawing/2016/SVG/main" r:embed="rId223"/>
              </a:ext>
            </a:extLst>
          </a:blip>
          <a:stretch>
            <a:fillRect/>
          </a:stretch>
        </p:blipFill>
        <p:spPr>
          <a:xfrm>
            <a:off x="4114800" y="5435873"/>
            <a:ext cx="400399" cy="400399"/>
          </a:xfrm>
          <a:prstGeom prst="rect">
            <a:avLst/>
          </a:prstGeom>
        </p:spPr>
      </p:pic>
      <p:pic>
        <p:nvPicPr>
          <p:cNvPr id="225" name="Graphic 224">
            <a:extLst>
              <a:ext uri="{FF2B5EF4-FFF2-40B4-BE49-F238E27FC236}">
                <a16:creationId xmlns:a16="http://schemas.microsoft.com/office/drawing/2014/main" id="{B71C07BE-1C20-40BC-9E30-E2B20BE8D968}"/>
              </a:ext>
            </a:extLst>
          </p:cNvPr>
          <p:cNvPicPr>
            <a:picLocks noChangeAspect="1"/>
          </p:cNvPicPr>
          <p:nvPr/>
        </p:nvPicPr>
        <p:blipFill>
          <a:blip r:embed="rId224">
            <a:extLst>
              <a:ext uri="{28A0092B-C50C-407E-A947-70E740481C1C}">
                <a14:useLocalDpi xmlns:a14="http://schemas.microsoft.com/office/drawing/2010/main" val="0"/>
              </a:ext>
              <a:ext uri="{96DAC541-7B7A-43D3-8B79-37D633B846F1}">
                <asvg:svgBlip xmlns:asvg="http://schemas.microsoft.com/office/drawing/2016/SVG/main" r:embed="rId225"/>
              </a:ext>
            </a:extLst>
          </a:blip>
          <a:stretch>
            <a:fillRect/>
          </a:stretch>
        </p:blipFill>
        <p:spPr>
          <a:xfrm>
            <a:off x="4933950" y="5441848"/>
            <a:ext cx="400399" cy="375374"/>
          </a:xfrm>
          <a:prstGeom prst="rect">
            <a:avLst/>
          </a:prstGeom>
        </p:spPr>
      </p:pic>
      <p:pic>
        <p:nvPicPr>
          <p:cNvPr id="227" name="Graphic 226">
            <a:extLst>
              <a:ext uri="{FF2B5EF4-FFF2-40B4-BE49-F238E27FC236}">
                <a16:creationId xmlns:a16="http://schemas.microsoft.com/office/drawing/2014/main" id="{41BFB9CA-2269-4673-92C3-EAEDEAF7BCC0}"/>
              </a:ext>
            </a:extLst>
          </p:cNvPr>
          <p:cNvPicPr>
            <a:picLocks noChangeAspect="1"/>
          </p:cNvPicPr>
          <p:nvPr/>
        </p:nvPicPr>
        <p:blipFill>
          <a:blip r:embed="rId226">
            <a:extLst>
              <a:ext uri="{28A0092B-C50C-407E-A947-70E740481C1C}">
                <a14:useLocalDpi xmlns:a14="http://schemas.microsoft.com/office/drawing/2010/main" val="0"/>
              </a:ext>
              <a:ext uri="{96DAC541-7B7A-43D3-8B79-37D633B846F1}">
                <asvg:svgBlip xmlns:asvg="http://schemas.microsoft.com/office/drawing/2016/SVG/main" r:embed="rId227"/>
              </a:ext>
            </a:extLst>
          </a:blip>
          <a:stretch>
            <a:fillRect/>
          </a:stretch>
        </p:blipFill>
        <p:spPr>
          <a:xfrm>
            <a:off x="5753100" y="5441848"/>
            <a:ext cx="400399" cy="375374"/>
          </a:xfrm>
          <a:prstGeom prst="rect">
            <a:avLst/>
          </a:prstGeom>
        </p:spPr>
      </p:pic>
      <p:pic>
        <p:nvPicPr>
          <p:cNvPr id="229" name="Graphic 228">
            <a:extLst>
              <a:ext uri="{FF2B5EF4-FFF2-40B4-BE49-F238E27FC236}">
                <a16:creationId xmlns:a16="http://schemas.microsoft.com/office/drawing/2014/main" id="{E078DB55-ADE1-4EB4-B2A9-9E8280B44158}"/>
              </a:ext>
            </a:extLst>
          </p:cNvPr>
          <p:cNvPicPr>
            <a:picLocks noChangeAspect="1"/>
          </p:cNvPicPr>
          <p:nvPr/>
        </p:nvPicPr>
        <p:blipFill>
          <a:blip r:embed="rId228">
            <a:extLst>
              <a:ext uri="{28A0092B-C50C-407E-A947-70E740481C1C}">
                <a14:useLocalDpi xmlns:a14="http://schemas.microsoft.com/office/drawing/2010/main" val="0"/>
              </a:ext>
              <a:ext uri="{96DAC541-7B7A-43D3-8B79-37D633B846F1}">
                <asvg:svgBlip xmlns:asvg="http://schemas.microsoft.com/office/drawing/2016/SVG/main" r:embed="rId229"/>
              </a:ext>
            </a:extLst>
          </a:blip>
          <a:stretch>
            <a:fillRect/>
          </a:stretch>
        </p:blipFill>
        <p:spPr>
          <a:xfrm>
            <a:off x="6572251" y="5435873"/>
            <a:ext cx="375374" cy="400399"/>
          </a:xfrm>
          <a:prstGeom prst="rect">
            <a:avLst/>
          </a:prstGeom>
        </p:spPr>
      </p:pic>
      <p:pic>
        <p:nvPicPr>
          <p:cNvPr id="231" name="Graphic 230">
            <a:extLst>
              <a:ext uri="{FF2B5EF4-FFF2-40B4-BE49-F238E27FC236}">
                <a16:creationId xmlns:a16="http://schemas.microsoft.com/office/drawing/2014/main" id="{329DC300-0868-43F4-AE74-2E89E0D908E2}"/>
              </a:ext>
            </a:extLst>
          </p:cNvPr>
          <p:cNvPicPr>
            <a:picLocks noChangeAspect="1"/>
          </p:cNvPicPr>
          <p:nvPr/>
        </p:nvPicPr>
        <p:blipFill>
          <a:blip r:embed="rId230">
            <a:extLst>
              <a:ext uri="{28A0092B-C50C-407E-A947-70E740481C1C}">
                <a14:useLocalDpi xmlns:a14="http://schemas.microsoft.com/office/drawing/2010/main" val="0"/>
              </a:ext>
              <a:ext uri="{96DAC541-7B7A-43D3-8B79-37D633B846F1}">
                <asvg:svgBlip xmlns:asvg="http://schemas.microsoft.com/office/drawing/2016/SVG/main" r:embed="rId231"/>
              </a:ext>
            </a:extLst>
          </a:blip>
          <a:stretch>
            <a:fillRect/>
          </a:stretch>
        </p:blipFill>
        <p:spPr>
          <a:xfrm>
            <a:off x="7353300" y="5435873"/>
            <a:ext cx="400399" cy="400399"/>
          </a:xfrm>
          <a:prstGeom prst="rect">
            <a:avLst/>
          </a:prstGeom>
        </p:spPr>
      </p:pic>
      <p:pic>
        <p:nvPicPr>
          <p:cNvPr id="233" name="Graphic 232">
            <a:extLst>
              <a:ext uri="{FF2B5EF4-FFF2-40B4-BE49-F238E27FC236}">
                <a16:creationId xmlns:a16="http://schemas.microsoft.com/office/drawing/2014/main" id="{F7B6CFAD-330D-4131-A233-17209067BA4A}"/>
              </a:ext>
            </a:extLst>
          </p:cNvPr>
          <p:cNvPicPr>
            <a:picLocks noChangeAspect="1"/>
          </p:cNvPicPr>
          <p:nvPr/>
        </p:nvPicPr>
        <p:blipFill>
          <a:blip r:embed="rId232">
            <a:extLst>
              <a:ext uri="{28A0092B-C50C-407E-A947-70E740481C1C}">
                <a14:useLocalDpi xmlns:a14="http://schemas.microsoft.com/office/drawing/2010/main" val="0"/>
              </a:ext>
              <a:ext uri="{96DAC541-7B7A-43D3-8B79-37D633B846F1}">
                <asvg:svgBlip xmlns:asvg="http://schemas.microsoft.com/office/drawing/2016/SVG/main" r:embed="rId233"/>
              </a:ext>
            </a:extLst>
          </a:blip>
          <a:stretch>
            <a:fillRect/>
          </a:stretch>
        </p:blipFill>
        <p:spPr>
          <a:xfrm>
            <a:off x="8172450" y="5435873"/>
            <a:ext cx="400399" cy="400399"/>
          </a:xfrm>
          <a:prstGeom prst="rect">
            <a:avLst/>
          </a:prstGeom>
        </p:spPr>
      </p:pic>
      <p:pic>
        <p:nvPicPr>
          <p:cNvPr id="235" name="Graphic 234">
            <a:extLst>
              <a:ext uri="{FF2B5EF4-FFF2-40B4-BE49-F238E27FC236}">
                <a16:creationId xmlns:a16="http://schemas.microsoft.com/office/drawing/2014/main" id="{E8C9B1C8-ADCA-4B77-BABF-B9580C2200F0}"/>
              </a:ext>
            </a:extLst>
          </p:cNvPr>
          <p:cNvPicPr>
            <a:picLocks noChangeAspect="1"/>
          </p:cNvPicPr>
          <p:nvPr/>
        </p:nvPicPr>
        <p:blipFill>
          <a:blip r:embed="rId234">
            <a:extLst>
              <a:ext uri="{28A0092B-C50C-407E-A947-70E740481C1C}">
                <a14:useLocalDpi xmlns:a14="http://schemas.microsoft.com/office/drawing/2010/main" val="0"/>
              </a:ext>
              <a:ext uri="{96DAC541-7B7A-43D3-8B79-37D633B846F1}">
                <asvg:svgBlip xmlns:asvg="http://schemas.microsoft.com/office/drawing/2016/SVG/main" r:embed="rId235"/>
              </a:ext>
            </a:extLst>
          </a:blip>
          <a:stretch>
            <a:fillRect/>
          </a:stretch>
        </p:blipFill>
        <p:spPr>
          <a:xfrm>
            <a:off x="8991600" y="5435873"/>
            <a:ext cx="400399" cy="400399"/>
          </a:xfrm>
          <a:prstGeom prst="rect">
            <a:avLst/>
          </a:prstGeom>
        </p:spPr>
      </p:pic>
      <p:pic>
        <p:nvPicPr>
          <p:cNvPr id="237" name="Graphic 236">
            <a:extLst>
              <a:ext uri="{FF2B5EF4-FFF2-40B4-BE49-F238E27FC236}">
                <a16:creationId xmlns:a16="http://schemas.microsoft.com/office/drawing/2014/main" id="{3483D3DA-EE31-4337-B7EF-D345C1533F2F}"/>
              </a:ext>
            </a:extLst>
          </p:cNvPr>
          <p:cNvPicPr>
            <a:picLocks noChangeAspect="1"/>
          </p:cNvPicPr>
          <p:nvPr/>
        </p:nvPicPr>
        <p:blipFill>
          <a:blip r:embed="rId236">
            <a:extLst>
              <a:ext uri="{28A0092B-C50C-407E-A947-70E740481C1C}">
                <a14:useLocalDpi xmlns:a14="http://schemas.microsoft.com/office/drawing/2010/main" val="0"/>
              </a:ext>
              <a:ext uri="{96DAC541-7B7A-43D3-8B79-37D633B846F1}">
                <asvg:svgBlip xmlns:asvg="http://schemas.microsoft.com/office/drawing/2016/SVG/main" r:embed="rId237"/>
              </a:ext>
            </a:extLst>
          </a:blip>
          <a:stretch>
            <a:fillRect/>
          </a:stretch>
        </p:blipFill>
        <p:spPr>
          <a:xfrm>
            <a:off x="9810750" y="5435873"/>
            <a:ext cx="400399" cy="400399"/>
          </a:xfrm>
          <a:prstGeom prst="rect">
            <a:avLst/>
          </a:prstGeom>
        </p:spPr>
      </p:pic>
      <p:pic>
        <p:nvPicPr>
          <p:cNvPr id="239" name="Graphic 238">
            <a:extLst>
              <a:ext uri="{FF2B5EF4-FFF2-40B4-BE49-F238E27FC236}">
                <a16:creationId xmlns:a16="http://schemas.microsoft.com/office/drawing/2014/main" id="{2B70B428-9BE5-48BB-9B01-F327D4434BB9}"/>
              </a:ext>
            </a:extLst>
          </p:cNvPr>
          <p:cNvPicPr>
            <a:picLocks noChangeAspect="1"/>
          </p:cNvPicPr>
          <p:nvPr/>
        </p:nvPicPr>
        <p:blipFill>
          <a:blip r:embed="rId238">
            <a:extLst>
              <a:ext uri="{28A0092B-C50C-407E-A947-70E740481C1C}">
                <a14:useLocalDpi xmlns:a14="http://schemas.microsoft.com/office/drawing/2010/main" val="0"/>
              </a:ext>
              <a:ext uri="{96DAC541-7B7A-43D3-8B79-37D633B846F1}">
                <asvg:svgBlip xmlns:asvg="http://schemas.microsoft.com/office/drawing/2016/SVG/main" r:embed="rId239"/>
              </a:ext>
            </a:extLst>
          </a:blip>
          <a:stretch>
            <a:fillRect/>
          </a:stretch>
        </p:blipFill>
        <p:spPr>
          <a:xfrm>
            <a:off x="10629900" y="5435873"/>
            <a:ext cx="400399" cy="400399"/>
          </a:xfrm>
          <a:prstGeom prst="rect">
            <a:avLst/>
          </a:prstGeom>
        </p:spPr>
      </p:pic>
      <p:pic>
        <p:nvPicPr>
          <p:cNvPr id="241" name="Graphic 240">
            <a:extLst>
              <a:ext uri="{FF2B5EF4-FFF2-40B4-BE49-F238E27FC236}">
                <a16:creationId xmlns:a16="http://schemas.microsoft.com/office/drawing/2014/main" id="{26B88E22-CACB-4E04-B23A-FF4E1990282E}"/>
              </a:ext>
            </a:extLst>
          </p:cNvPr>
          <p:cNvPicPr>
            <a:picLocks noChangeAspect="1"/>
          </p:cNvPicPr>
          <p:nvPr/>
        </p:nvPicPr>
        <p:blipFill>
          <a:blip r:embed="rId240">
            <a:extLst>
              <a:ext uri="{28A0092B-C50C-407E-A947-70E740481C1C}">
                <a14:useLocalDpi xmlns:a14="http://schemas.microsoft.com/office/drawing/2010/main" val="0"/>
              </a:ext>
              <a:ext uri="{96DAC541-7B7A-43D3-8B79-37D633B846F1}">
                <asvg:svgBlip xmlns:asvg="http://schemas.microsoft.com/office/drawing/2016/SVG/main" r:embed="rId241"/>
              </a:ext>
            </a:extLst>
          </a:blip>
          <a:stretch>
            <a:fillRect/>
          </a:stretch>
        </p:blipFill>
        <p:spPr>
          <a:xfrm>
            <a:off x="11449050" y="5435873"/>
            <a:ext cx="350349" cy="400399"/>
          </a:xfrm>
          <a:prstGeom prst="rect">
            <a:avLst/>
          </a:prstGeom>
        </p:spPr>
      </p:pic>
      <p:pic>
        <p:nvPicPr>
          <p:cNvPr id="243" name="Graphic 242">
            <a:extLst>
              <a:ext uri="{FF2B5EF4-FFF2-40B4-BE49-F238E27FC236}">
                <a16:creationId xmlns:a16="http://schemas.microsoft.com/office/drawing/2014/main" id="{63EE70FA-559E-4A15-A1C9-67CC3FCE7EF7}"/>
              </a:ext>
            </a:extLst>
          </p:cNvPr>
          <p:cNvPicPr>
            <a:picLocks noChangeAspect="1"/>
          </p:cNvPicPr>
          <p:nvPr/>
        </p:nvPicPr>
        <p:blipFill>
          <a:blip r:embed="rId242">
            <a:extLst>
              <a:ext uri="{28A0092B-C50C-407E-A947-70E740481C1C}">
                <a14:useLocalDpi xmlns:a14="http://schemas.microsoft.com/office/drawing/2010/main" val="0"/>
              </a:ext>
              <a:ext uri="{96DAC541-7B7A-43D3-8B79-37D633B846F1}">
                <asvg:svgBlip xmlns:asvg="http://schemas.microsoft.com/office/drawing/2016/SVG/main" r:embed="rId243"/>
              </a:ext>
            </a:extLst>
          </a:blip>
          <a:stretch>
            <a:fillRect/>
          </a:stretch>
        </p:blipFill>
        <p:spPr>
          <a:xfrm>
            <a:off x="880533" y="6215796"/>
            <a:ext cx="400399" cy="325325"/>
          </a:xfrm>
          <a:prstGeom prst="rect">
            <a:avLst/>
          </a:prstGeom>
        </p:spPr>
      </p:pic>
      <p:pic>
        <p:nvPicPr>
          <p:cNvPr id="245" name="Graphic 244">
            <a:extLst>
              <a:ext uri="{FF2B5EF4-FFF2-40B4-BE49-F238E27FC236}">
                <a16:creationId xmlns:a16="http://schemas.microsoft.com/office/drawing/2014/main" id="{2745F485-ECCC-4C07-B046-8C9529D04193}"/>
              </a:ext>
            </a:extLst>
          </p:cNvPr>
          <p:cNvPicPr>
            <a:picLocks noChangeAspect="1"/>
          </p:cNvPicPr>
          <p:nvPr/>
        </p:nvPicPr>
        <p:blipFill>
          <a:blip r:embed="rId244">
            <a:extLst>
              <a:ext uri="{28A0092B-C50C-407E-A947-70E740481C1C}">
                <a14:useLocalDpi xmlns:a14="http://schemas.microsoft.com/office/drawing/2010/main" val="0"/>
              </a:ext>
              <a:ext uri="{96DAC541-7B7A-43D3-8B79-37D633B846F1}">
                <asvg:svgBlip xmlns:asvg="http://schemas.microsoft.com/office/drawing/2016/SVG/main" r:embed="rId245"/>
              </a:ext>
            </a:extLst>
          </a:blip>
          <a:stretch>
            <a:fillRect/>
          </a:stretch>
        </p:blipFill>
        <p:spPr>
          <a:xfrm>
            <a:off x="2370666" y="6221773"/>
            <a:ext cx="400399" cy="300299"/>
          </a:xfrm>
          <a:prstGeom prst="rect">
            <a:avLst/>
          </a:prstGeom>
        </p:spPr>
      </p:pic>
      <p:pic>
        <p:nvPicPr>
          <p:cNvPr id="247" name="Graphic 246">
            <a:extLst>
              <a:ext uri="{FF2B5EF4-FFF2-40B4-BE49-F238E27FC236}">
                <a16:creationId xmlns:a16="http://schemas.microsoft.com/office/drawing/2014/main" id="{C7A10D19-AA96-4106-A05F-6E4190A34619}"/>
              </a:ext>
            </a:extLst>
          </p:cNvPr>
          <p:cNvPicPr>
            <a:picLocks noChangeAspect="1"/>
          </p:cNvPicPr>
          <p:nvPr/>
        </p:nvPicPr>
        <p:blipFill>
          <a:blip r:embed="rId246">
            <a:extLst>
              <a:ext uri="{28A0092B-C50C-407E-A947-70E740481C1C}">
                <a14:useLocalDpi xmlns:a14="http://schemas.microsoft.com/office/drawing/2010/main" val="0"/>
              </a:ext>
              <a:ext uri="{96DAC541-7B7A-43D3-8B79-37D633B846F1}">
                <asvg:svgBlip xmlns:asvg="http://schemas.microsoft.com/office/drawing/2016/SVG/main" r:embed="rId247"/>
              </a:ext>
            </a:extLst>
          </a:blip>
          <a:stretch>
            <a:fillRect/>
          </a:stretch>
        </p:blipFill>
        <p:spPr>
          <a:xfrm>
            <a:off x="3860799" y="6197873"/>
            <a:ext cx="350349" cy="400399"/>
          </a:xfrm>
          <a:prstGeom prst="rect">
            <a:avLst/>
          </a:prstGeom>
        </p:spPr>
      </p:pic>
      <p:pic>
        <p:nvPicPr>
          <p:cNvPr id="249" name="Graphic 248">
            <a:extLst>
              <a:ext uri="{FF2B5EF4-FFF2-40B4-BE49-F238E27FC236}">
                <a16:creationId xmlns:a16="http://schemas.microsoft.com/office/drawing/2014/main" id="{118DFC24-EE45-4B92-8460-B0EE2589A658}"/>
              </a:ext>
            </a:extLst>
          </p:cNvPr>
          <p:cNvPicPr>
            <a:picLocks noChangeAspect="1"/>
          </p:cNvPicPr>
          <p:nvPr/>
        </p:nvPicPr>
        <p:blipFill>
          <a:blip r:embed="rId248">
            <a:extLst>
              <a:ext uri="{28A0092B-C50C-407E-A947-70E740481C1C}">
                <a14:useLocalDpi xmlns:a14="http://schemas.microsoft.com/office/drawing/2010/main" val="0"/>
              </a:ext>
              <a:ext uri="{96DAC541-7B7A-43D3-8B79-37D633B846F1}">
                <asvg:svgBlip xmlns:asvg="http://schemas.microsoft.com/office/drawing/2016/SVG/main" r:embed="rId249"/>
              </a:ext>
            </a:extLst>
          </a:blip>
          <a:stretch>
            <a:fillRect/>
          </a:stretch>
        </p:blipFill>
        <p:spPr>
          <a:xfrm>
            <a:off x="5274732" y="6197873"/>
            <a:ext cx="350349" cy="400399"/>
          </a:xfrm>
          <a:prstGeom prst="rect">
            <a:avLst/>
          </a:prstGeom>
        </p:spPr>
      </p:pic>
      <p:pic>
        <p:nvPicPr>
          <p:cNvPr id="251" name="Graphic 250">
            <a:extLst>
              <a:ext uri="{FF2B5EF4-FFF2-40B4-BE49-F238E27FC236}">
                <a16:creationId xmlns:a16="http://schemas.microsoft.com/office/drawing/2014/main" id="{9EAFE9F6-BC19-4855-BFCE-FB85699930E6}"/>
              </a:ext>
            </a:extLst>
          </p:cNvPr>
          <p:cNvPicPr>
            <a:picLocks noChangeAspect="1"/>
          </p:cNvPicPr>
          <p:nvPr/>
        </p:nvPicPr>
        <p:blipFill>
          <a:blip r:embed="rId250">
            <a:extLst>
              <a:ext uri="{28A0092B-C50C-407E-A947-70E740481C1C}">
                <a14:useLocalDpi xmlns:a14="http://schemas.microsoft.com/office/drawing/2010/main" val="0"/>
              </a:ext>
              <a:ext uri="{96DAC541-7B7A-43D3-8B79-37D633B846F1}">
                <asvg:svgBlip xmlns:asvg="http://schemas.microsoft.com/office/drawing/2016/SVG/main" r:embed="rId251"/>
              </a:ext>
            </a:extLst>
          </a:blip>
          <a:stretch>
            <a:fillRect/>
          </a:stretch>
        </p:blipFill>
        <p:spPr>
          <a:xfrm>
            <a:off x="6688665" y="6197873"/>
            <a:ext cx="350349" cy="400399"/>
          </a:xfrm>
          <a:prstGeom prst="rect">
            <a:avLst/>
          </a:prstGeom>
        </p:spPr>
      </p:pic>
      <p:pic>
        <p:nvPicPr>
          <p:cNvPr id="253" name="Graphic 252">
            <a:extLst>
              <a:ext uri="{FF2B5EF4-FFF2-40B4-BE49-F238E27FC236}">
                <a16:creationId xmlns:a16="http://schemas.microsoft.com/office/drawing/2014/main" id="{025B7A8F-9CBB-4D4B-9524-100650AAED55}"/>
              </a:ext>
            </a:extLst>
          </p:cNvPr>
          <p:cNvPicPr>
            <a:picLocks noChangeAspect="1"/>
          </p:cNvPicPr>
          <p:nvPr/>
        </p:nvPicPr>
        <p:blipFill>
          <a:blip r:embed="rId252">
            <a:extLst>
              <a:ext uri="{28A0092B-C50C-407E-A947-70E740481C1C}">
                <a14:useLocalDpi xmlns:a14="http://schemas.microsoft.com/office/drawing/2010/main" val="0"/>
              </a:ext>
              <a:ext uri="{96DAC541-7B7A-43D3-8B79-37D633B846F1}">
                <asvg:svgBlip xmlns:asvg="http://schemas.microsoft.com/office/drawing/2016/SVG/main" r:embed="rId253"/>
              </a:ext>
            </a:extLst>
          </a:blip>
          <a:stretch>
            <a:fillRect/>
          </a:stretch>
        </p:blipFill>
        <p:spPr>
          <a:xfrm>
            <a:off x="8102598" y="6197873"/>
            <a:ext cx="350349" cy="400399"/>
          </a:xfrm>
          <a:prstGeom prst="rect">
            <a:avLst/>
          </a:prstGeom>
        </p:spPr>
      </p:pic>
      <p:pic>
        <p:nvPicPr>
          <p:cNvPr id="255" name="Graphic 254">
            <a:extLst>
              <a:ext uri="{FF2B5EF4-FFF2-40B4-BE49-F238E27FC236}">
                <a16:creationId xmlns:a16="http://schemas.microsoft.com/office/drawing/2014/main" id="{B8D1B4A5-0FD4-482B-A030-84F8595AA6A4}"/>
              </a:ext>
            </a:extLst>
          </p:cNvPr>
          <p:cNvPicPr>
            <a:picLocks noChangeAspect="1"/>
          </p:cNvPicPr>
          <p:nvPr/>
        </p:nvPicPr>
        <p:blipFill>
          <a:blip r:embed="rId254">
            <a:extLst>
              <a:ext uri="{28A0092B-C50C-407E-A947-70E740481C1C}">
                <a14:useLocalDpi xmlns:a14="http://schemas.microsoft.com/office/drawing/2010/main" val="0"/>
              </a:ext>
              <a:ext uri="{96DAC541-7B7A-43D3-8B79-37D633B846F1}">
                <asvg:svgBlip xmlns:asvg="http://schemas.microsoft.com/office/drawing/2016/SVG/main" r:embed="rId255"/>
              </a:ext>
            </a:extLst>
          </a:blip>
          <a:stretch>
            <a:fillRect/>
          </a:stretch>
        </p:blipFill>
        <p:spPr>
          <a:xfrm>
            <a:off x="9516531" y="6197874"/>
            <a:ext cx="300299" cy="400398"/>
          </a:xfrm>
          <a:prstGeom prst="rect">
            <a:avLst/>
          </a:prstGeom>
        </p:spPr>
      </p:pic>
      <p:pic>
        <p:nvPicPr>
          <p:cNvPr id="257" name="Graphic 256">
            <a:extLst>
              <a:ext uri="{FF2B5EF4-FFF2-40B4-BE49-F238E27FC236}">
                <a16:creationId xmlns:a16="http://schemas.microsoft.com/office/drawing/2014/main" id="{8FDBDDBB-60EE-458D-8669-FC86A3B5641E}"/>
              </a:ext>
            </a:extLst>
          </p:cNvPr>
          <p:cNvPicPr>
            <a:picLocks noChangeAspect="1"/>
          </p:cNvPicPr>
          <p:nvPr/>
        </p:nvPicPr>
        <p:blipFill>
          <a:blip r:embed="rId256">
            <a:extLst>
              <a:ext uri="{28A0092B-C50C-407E-A947-70E740481C1C}">
                <a14:useLocalDpi xmlns:a14="http://schemas.microsoft.com/office/drawing/2010/main" val="0"/>
              </a:ext>
              <a:ext uri="{96DAC541-7B7A-43D3-8B79-37D633B846F1}">
                <asvg:svgBlip xmlns:asvg="http://schemas.microsoft.com/office/drawing/2016/SVG/main" r:embed="rId257"/>
              </a:ext>
            </a:extLst>
          </a:blip>
          <a:stretch>
            <a:fillRect/>
          </a:stretch>
        </p:blipFill>
        <p:spPr>
          <a:xfrm>
            <a:off x="10854264" y="6197874"/>
            <a:ext cx="300299" cy="400398"/>
          </a:xfrm>
          <a:prstGeom prst="rect">
            <a:avLst/>
          </a:prstGeom>
        </p:spPr>
      </p:pic>
    </p:spTree>
    <p:extLst>
      <p:ext uri="{BB962C8B-B14F-4D97-AF65-F5344CB8AC3E}">
        <p14:creationId xmlns:p14="http://schemas.microsoft.com/office/powerpoint/2010/main" val="1921146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raphic 2">
            <a:extLst>
              <a:ext uri="{FF2B5EF4-FFF2-40B4-BE49-F238E27FC236}">
                <a16:creationId xmlns:a16="http://schemas.microsoft.com/office/drawing/2014/main" id="{AE880B36-54A2-4A69-9648-E9080CA2E54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712" y="1432512"/>
            <a:ext cx="436169" cy="436169"/>
          </a:xfrm>
          <a:prstGeom prst="rect">
            <a:avLst/>
          </a:prstGeom>
        </p:spPr>
      </p:pic>
      <p:pic>
        <p:nvPicPr>
          <p:cNvPr id="5" name="Graphic 4">
            <a:extLst>
              <a:ext uri="{FF2B5EF4-FFF2-40B4-BE49-F238E27FC236}">
                <a16:creationId xmlns:a16="http://schemas.microsoft.com/office/drawing/2014/main" id="{D4B818C4-28F8-49AC-8CD3-6AE87376939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85920" y="1432512"/>
            <a:ext cx="436169" cy="436169"/>
          </a:xfrm>
          <a:prstGeom prst="rect">
            <a:avLst/>
          </a:prstGeom>
        </p:spPr>
      </p:pic>
      <p:pic>
        <p:nvPicPr>
          <p:cNvPr id="7" name="Graphic 6">
            <a:extLst>
              <a:ext uri="{FF2B5EF4-FFF2-40B4-BE49-F238E27FC236}">
                <a16:creationId xmlns:a16="http://schemas.microsoft.com/office/drawing/2014/main" id="{3E05842A-CA89-46AE-A53B-6C4952C3CC6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95128" y="1432512"/>
            <a:ext cx="436169" cy="436169"/>
          </a:xfrm>
          <a:prstGeom prst="rect">
            <a:avLst/>
          </a:prstGeom>
        </p:spPr>
      </p:pic>
      <p:pic>
        <p:nvPicPr>
          <p:cNvPr id="9" name="Graphic 8">
            <a:extLst>
              <a:ext uri="{FF2B5EF4-FFF2-40B4-BE49-F238E27FC236}">
                <a16:creationId xmlns:a16="http://schemas.microsoft.com/office/drawing/2014/main" id="{F49B3A93-D00A-43CB-AABA-01C24D8CFBC3}"/>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604336" y="1432512"/>
            <a:ext cx="436169" cy="436169"/>
          </a:xfrm>
          <a:prstGeom prst="rect">
            <a:avLst/>
          </a:prstGeom>
        </p:spPr>
      </p:pic>
      <p:pic>
        <p:nvPicPr>
          <p:cNvPr id="11" name="Graphic 10">
            <a:extLst>
              <a:ext uri="{FF2B5EF4-FFF2-40B4-BE49-F238E27FC236}">
                <a16:creationId xmlns:a16="http://schemas.microsoft.com/office/drawing/2014/main" id="{B6439EF1-BE40-4945-8C76-438D8803B5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413544" y="1432512"/>
            <a:ext cx="436169" cy="436169"/>
          </a:xfrm>
          <a:prstGeom prst="rect">
            <a:avLst/>
          </a:prstGeom>
        </p:spPr>
      </p:pic>
      <p:pic>
        <p:nvPicPr>
          <p:cNvPr id="13" name="Graphic 12">
            <a:extLst>
              <a:ext uri="{FF2B5EF4-FFF2-40B4-BE49-F238E27FC236}">
                <a16:creationId xmlns:a16="http://schemas.microsoft.com/office/drawing/2014/main" id="{5D071EE2-4578-4D41-8643-BF500F8B162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222752" y="1432512"/>
            <a:ext cx="436169" cy="436169"/>
          </a:xfrm>
          <a:prstGeom prst="rect">
            <a:avLst/>
          </a:prstGeom>
        </p:spPr>
      </p:pic>
      <p:pic>
        <p:nvPicPr>
          <p:cNvPr id="15" name="Graphic 14">
            <a:extLst>
              <a:ext uri="{FF2B5EF4-FFF2-40B4-BE49-F238E27FC236}">
                <a16:creationId xmlns:a16="http://schemas.microsoft.com/office/drawing/2014/main" id="{4B6CD092-516E-4EAB-AA78-015C046F30A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5031960" y="1432512"/>
            <a:ext cx="436169" cy="436169"/>
          </a:xfrm>
          <a:prstGeom prst="rect">
            <a:avLst/>
          </a:prstGeom>
        </p:spPr>
      </p:pic>
      <p:pic>
        <p:nvPicPr>
          <p:cNvPr id="17" name="Graphic 16">
            <a:extLst>
              <a:ext uri="{FF2B5EF4-FFF2-40B4-BE49-F238E27FC236}">
                <a16:creationId xmlns:a16="http://schemas.microsoft.com/office/drawing/2014/main" id="{D9AE8BE0-79D6-4F1D-9433-8F07DF7D65AF}"/>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5841168" y="1432512"/>
            <a:ext cx="436169" cy="436169"/>
          </a:xfrm>
          <a:prstGeom prst="rect">
            <a:avLst/>
          </a:prstGeom>
        </p:spPr>
      </p:pic>
      <p:pic>
        <p:nvPicPr>
          <p:cNvPr id="19" name="Graphic 18">
            <a:extLst>
              <a:ext uri="{FF2B5EF4-FFF2-40B4-BE49-F238E27FC236}">
                <a16:creationId xmlns:a16="http://schemas.microsoft.com/office/drawing/2014/main" id="{17D30EF9-A870-42A5-B8E1-966F4ADB8630}"/>
              </a:ext>
            </a:extLst>
          </p:cNvPr>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tretch>
            <a:fillRect/>
          </a:stretch>
        </p:blipFill>
        <p:spPr>
          <a:xfrm>
            <a:off x="6650376" y="1432512"/>
            <a:ext cx="436169" cy="436169"/>
          </a:xfrm>
          <a:prstGeom prst="rect">
            <a:avLst/>
          </a:prstGeom>
        </p:spPr>
      </p:pic>
      <p:pic>
        <p:nvPicPr>
          <p:cNvPr id="21" name="Graphic 20">
            <a:extLst>
              <a:ext uri="{FF2B5EF4-FFF2-40B4-BE49-F238E27FC236}">
                <a16:creationId xmlns:a16="http://schemas.microsoft.com/office/drawing/2014/main" id="{7C73118F-D82E-4C56-9EC8-CA972EFE9C8B}"/>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459584" y="1432512"/>
            <a:ext cx="436169" cy="436169"/>
          </a:xfrm>
          <a:prstGeom prst="rect">
            <a:avLst/>
          </a:prstGeom>
        </p:spPr>
      </p:pic>
      <p:pic>
        <p:nvPicPr>
          <p:cNvPr id="23" name="Graphic 22">
            <a:extLst>
              <a:ext uri="{FF2B5EF4-FFF2-40B4-BE49-F238E27FC236}">
                <a16:creationId xmlns:a16="http://schemas.microsoft.com/office/drawing/2014/main" id="{115F59CC-178E-4B0B-9786-7D2F7F212CFC}"/>
              </a:ext>
            </a:extLst>
          </p:cNvPr>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tretch>
            <a:fillRect/>
          </a:stretch>
        </p:blipFill>
        <p:spPr>
          <a:xfrm>
            <a:off x="8268792" y="1432512"/>
            <a:ext cx="436169" cy="436169"/>
          </a:xfrm>
          <a:prstGeom prst="rect">
            <a:avLst/>
          </a:prstGeom>
        </p:spPr>
      </p:pic>
      <p:pic>
        <p:nvPicPr>
          <p:cNvPr id="25" name="Graphic 24">
            <a:extLst>
              <a:ext uri="{FF2B5EF4-FFF2-40B4-BE49-F238E27FC236}">
                <a16:creationId xmlns:a16="http://schemas.microsoft.com/office/drawing/2014/main" id="{85A9B5DA-FB12-4B22-A7B0-BD4ADBF912D1}"/>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tretch>
            <a:fillRect/>
          </a:stretch>
        </p:blipFill>
        <p:spPr>
          <a:xfrm>
            <a:off x="9078000" y="1432512"/>
            <a:ext cx="436169" cy="436169"/>
          </a:xfrm>
          <a:prstGeom prst="rect">
            <a:avLst/>
          </a:prstGeom>
        </p:spPr>
      </p:pic>
      <p:pic>
        <p:nvPicPr>
          <p:cNvPr id="27" name="Graphic 26">
            <a:extLst>
              <a:ext uri="{FF2B5EF4-FFF2-40B4-BE49-F238E27FC236}">
                <a16:creationId xmlns:a16="http://schemas.microsoft.com/office/drawing/2014/main" id="{EC898D63-D37C-468D-B16E-0B8BBEC8FBDB}"/>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9887208" y="1432512"/>
            <a:ext cx="436169" cy="436169"/>
          </a:xfrm>
          <a:prstGeom prst="rect">
            <a:avLst/>
          </a:prstGeom>
        </p:spPr>
      </p:pic>
      <p:pic>
        <p:nvPicPr>
          <p:cNvPr id="29" name="Graphic 28">
            <a:extLst>
              <a:ext uri="{FF2B5EF4-FFF2-40B4-BE49-F238E27FC236}">
                <a16:creationId xmlns:a16="http://schemas.microsoft.com/office/drawing/2014/main" id="{A0F221A2-4D2A-4948-A9F4-4B94FCF22670}"/>
              </a:ext>
            </a:extLst>
          </p:cNvPr>
          <p:cNvPicPr>
            <a:picLocks noChangeAspect="1"/>
          </p:cNvPicPr>
          <p:nvPr/>
        </p:nvPicPr>
        <p:blipFill>
          <a:blip r:embed="rId28">
            <a:extLst>
              <a:ext uri="{28A0092B-C50C-407E-A947-70E740481C1C}">
                <a14:useLocalDpi xmlns:a14="http://schemas.microsoft.com/office/drawing/2010/main" val="0"/>
              </a:ext>
              <a:ext uri="{96DAC541-7B7A-43D3-8B79-37D633B846F1}">
                <asvg:svgBlip xmlns:asvg="http://schemas.microsoft.com/office/drawing/2016/SVG/main" r:embed="rId29"/>
              </a:ext>
            </a:extLst>
          </a:blip>
          <a:stretch>
            <a:fillRect/>
          </a:stretch>
        </p:blipFill>
        <p:spPr>
          <a:xfrm>
            <a:off x="10696416" y="1432512"/>
            <a:ext cx="436169" cy="436169"/>
          </a:xfrm>
          <a:prstGeom prst="rect">
            <a:avLst/>
          </a:prstGeom>
        </p:spPr>
      </p:pic>
      <p:pic>
        <p:nvPicPr>
          <p:cNvPr id="31" name="Graphic 30">
            <a:extLst>
              <a:ext uri="{FF2B5EF4-FFF2-40B4-BE49-F238E27FC236}">
                <a16:creationId xmlns:a16="http://schemas.microsoft.com/office/drawing/2014/main" id="{2B7BE6F6-C221-4BE2-96C8-7AF0925470C1}"/>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tretch>
            <a:fillRect/>
          </a:stretch>
        </p:blipFill>
        <p:spPr>
          <a:xfrm>
            <a:off x="11505624" y="1432512"/>
            <a:ext cx="436169" cy="436169"/>
          </a:xfrm>
          <a:prstGeom prst="rect">
            <a:avLst/>
          </a:prstGeom>
        </p:spPr>
      </p:pic>
      <p:pic>
        <p:nvPicPr>
          <p:cNvPr id="33" name="Graphic 32">
            <a:extLst>
              <a:ext uri="{FF2B5EF4-FFF2-40B4-BE49-F238E27FC236}">
                <a16:creationId xmlns:a16="http://schemas.microsoft.com/office/drawing/2014/main" id="{9D5E72C2-1D83-45B7-9C7F-1FEA1298DBF7}"/>
              </a:ext>
            </a:extLst>
          </p:cNvPr>
          <p:cNvPicPr>
            <a:picLocks noChangeAspect="1"/>
          </p:cNvPicPr>
          <p:nvPr/>
        </p:nvPicPr>
        <p:blipFill>
          <a:blip r:embed="rId32">
            <a:extLst>
              <a:ext uri="{28A0092B-C50C-407E-A947-70E740481C1C}">
                <a14:useLocalDpi xmlns:a14="http://schemas.microsoft.com/office/drawing/2010/main" val="0"/>
              </a:ext>
              <a:ext uri="{96DAC541-7B7A-43D3-8B79-37D633B846F1}">
                <asvg:svgBlip xmlns:asvg="http://schemas.microsoft.com/office/drawing/2016/SVG/main" r:embed="rId33"/>
              </a:ext>
            </a:extLst>
          </a:blip>
          <a:stretch>
            <a:fillRect/>
          </a:stretch>
        </p:blipFill>
        <p:spPr>
          <a:xfrm>
            <a:off x="176712" y="2187840"/>
            <a:ext cx="436169" cy="436169"/>
          </a:xfrm>
          <a:prstGeom prst="rect">
            <a:avLst/>
          </a:prstGeom>
        </p:spPr>
      </p:pic>
      <p:pic>
        <p:nvPicPr>
          <p:cNvPr id="35" name="Graphic 34">
            <a:extLst>
              <a:ext uri="{FF2B5EF4-FFF2-40B4-BE49-F238E27FC236}">
                <a16:creationId xmlns:a16="http://schemas.microsoft.com/office/drawing/2014/main" id="{D358C074-17A4-4199-A5BA-FEF2B59AB1AB}"/>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tretch>
            <a:fillRect/>
          </a:stretch>
        </p:blipFill>
        <p:spPr>
          <a:xfrm>
            <a:off x="985920" y="2187840"/>
            <a:ext cx="436169" cy="436169"/>
          </a:xfrm>
          <a:prstGeom prst="rect">
            <a:avLst/>
          </a:prstGeom>
        </p:spPr>
      </p:pic>
      <p:pic>
        <p:nvPicPr>
          <p:cNvPr id="37" name="Graphic 36">
            <a:extLst>
              <a:ext uri="{FF2B5EF4-FFF2-40B4-BE49-F238E27FC236}">
                <a16:creationId xmlns:a16="http://schemas.microsoft.com/office/drawing/2014/main" id="{2B258305-A65D-4B80-B1CE-0053C1F62AE2}"/>
              </a:ext>
            </a:extLst>
          </p:cNvPr>
          <p:cNvPicPr>
            <a:picLocks noChangeAspect="1"/>
          </p:cNvPicPr>
          <p:nvPr/>
        </p:nvPicPr>
        <p:blipFill>
          <a:blip r:embed="rId36">
            <a:extLst>
              <a:ext uri="{28A0092B-C50C-407E-A947-70E740481C1C}">
                <a14:useLocalDpi xmlns:a14="http://schemas.microsoft.com/office/drawing/2010/main" val="0"/>
              </a:ext>
              <a:ext uri="{96DAC541-7B7A-43D3-8B79-37D633B846F1}">
                <asvg:svgBlip xmlns:asvg="http://schemas.microsoft.com/office/drawing/2016/SVG/main" r:embed="rId37"/>
              </a:ext>
            </a:extLst>
          </a:blip>
          <a:stretch>
            <a:fillRect/>
          </a:stretch>
        </p:blipFill>
        <p:spPr>
          <a:xfrm>
            <a:off x="1795128" y="2187840"/>
            <a:ext cx="436169" cy="436169"/>
          </a:xfrm>
          <a:prstGeom prst="rect">
            <a:avLst/>
          </a:prstGeom>
        </p:spPr>
      </p:pic>
      <p:pic>
        <p:nvPicPr>
          <p:cNvPr id="39" name="Graphic 38">
            <a:extLst>
              <a:ext uri="{FF2B5EF4-FFF2-40B4-BE49-F238E27FC236}">
                <a16:creationId xmlns:a16="http://schemas.microsoft.com/office/drawing/2014/main" id="{0D62F210-FCD8-4104-B2C9-636768248D09}"/>
              </a:ext>
            </a:extLst>
          </p:cNvPr>
          <p:cNvPicPr>
            <a:picLocks noChangeAspect="1"/>
          </p:cNvPicPr>
          <p:nvPr/>
        </p:nvPicPr>
        <p:blipFill>
          <a:blip r:embed="rId38">
            <a:extLst>
              <a:ext uri="{28A0092B-C50C-407E-A947-70E740481C1C}">
                <a14:useLocalDpi xmlns:a14="http://schemas.microsoft.com/office/drawing/2010/main" val="0"/>
              </a:ext>
              <a:ext uri="{96DAC541-7B7A-43D3-8B79-37D633B846F1}">
                <asvg:svgBlip xmlns:asvg="http://schemas.microsoft.com/office/drawing/2016/SVG/main" r:embed="rId39"/>
              </a:ext>
            </a:extLst>
          </a:blip>
          <a:stretch>
            <a:fillRect/>
          </a:stretch>
        </p:blipFill>
        <p:spPr>
          <a:xfrm>
            <a:off x="2604336" y="2187840"/>
            <a:ext cx="436169" cy="436169"/>
          </a:xfrm>
          <a:prstGeom prst="rect">
            <a:avLst/>
          </a:prstGeom>
        </p:spPr>
      </p:pic>
      <p:pic>
        <p:nvPicPr>
          <p:cNvPr id="41" name="Graphic 40">
            <a:extLst>
              <a:ext uri="{FF2B5EF4-FFF2-40B4-BE49-F238E27FC236}">
                <a16:creationId xmlns:a16="http://schemas.microsoft.com/office/drawing/2014/main" id="{C2D86480-A89A-487A-9825-28E0527F3B18}"/>
              </a:ext>
            </a:extLst>
          </p:cNvPr>
          <p:cNvPicPr>
            <a:picLocks noChangeAspect="1"/>
          </p:cNvPicPr>
          <p:nvPr/>
        </p:nvPicPr>
        <p:blipFill>
          <a:blip r:embed="rId40">
            <a:extLst>
              <a:ext uri="{28A0092B-C50C-407E-A947-70E740481C1C}">
                <a14:useLocalDpi xmlns:a14="http://schemas.microsoft.com/office/drawing/2010/main" val="0"/>
              </a:ext>
              <a:ext uri="{96DAC541-7B7A-43D3-8B79-37D633B846F1}">
                <asvg:svgBlip xmlns:asvg="http://schemas.microsoft.com/office/drawing/2016/SVG/main" r:embed="rId41"/>
              </a:ext>
            </a:extLst>
          </a:blip>
          <a:stretch>
            <a:fillRect/>
          </a:stretch>
        </p:blipFill>
        <p:spPr>
          <a:xfrm>
            <a:off x="3413544" y="2187840"/>
            <a:ext cx="436169" cy="436169"/>
          </a:xfrm>
          <a:prstGeom prst="rect">
            <a:avLst/>
          </a:prstGeom>
        </p:spPr>
      </p:pic>
      <p:pic>
        <p:nvPicPr>
          <p:cNvPr id="43" name="Graphic 42">
            <a:extLst>
              <a:ext uri="{FF2B5EF4-FFF2-40B4-BE49-F238E27FC236}">
                <a16:creationId xmlns:a16="http://schemas.microsoft.com/office/drawing/2014/main" id="{B5082E67-4CC9-4193-8CB8-13F0F6A3BEA2}"/>
              </a:ext>
            </a:extLst>
          </p:cNvPr>
          <p:cNvPicPr>
            <a:picLocks noChangeAspect="1"/>
          </p:cNvPicPr>
          <p:nvPr/>
        </p:nvPicPr>
        <p:blipFill>
          <a:blip r:embed="rId42">
            <a:extLst>
              <a:ext uri="{28A0092B-C50C-407E-A947-70E740481C1C}">
                <a14:useLocalDpi xmlns:a14="http://schemas.microsoft.com/office/drawing/2010/main" val="0"/>
              </a:ext>
              <a:ext uri="{96DAC541-7B7A-43D3-8B79-37D633B846F1}">
                <asvg:svgBlip xmlns:asvg="http://schemas.microsoft.com/office/drawing/2016/SVG/main" r:embed="rId43"/>
              </a:ext>
            </a:extLst>
          </a:blip>
          <a:stretch>
            <a:fillRect/>
          </a:stretch>
        </p:blipFill>
        <p:spPr>
          <a:xfrm>
            <a:off x="4222752" y="2187840"/>
            <a:ext cx="436169" cy="436169"/>
          </a:xfrm>
          <a:prstGeom prst="rect">
            <a:avLst/>
          </a:prstGeom>
        </p:spPr>
      </p:pic>
      <p:pic>
        <p:nvPicPr>
          <p:cNvPr id="45" name="Graphic 44">
            <a:extLst>
              <a:ext uri="{FF2B5EF4-FFF2-40B4-BE49-F238E27FC236}">
                <a16:creationId xmlns:a16="http://schemas.microsoft.com/office/drawing/2014/main" id="{5452F81B-0AC5-4D27-BDD7-C7AFCE942A7E}"/>
              </a:ext>
            </a:extLst>
          </p:cNvPr>
          <p:cNvPicPr>
            <a:picLocks noChangeAspect="1"/>
          </p:cNvPicPr>
          <p:nvPr/>
        </p:nvPicPr>
        <p:blipFill>
          <a:blip r:embed="rId44">
            <a:extLst>
              <a:ext uri="{28A0092B-C50C-407E-A947-70E740481C1C}">
                <a14:useLocalDpi xmlns:a14="http://schemas.microsoft.com/office/drawing/2010/main" val="0"/>
              </a:ext>
              <a:ext uri="{96DAC541-7B7A-43D3-8B79-37D633B846F1}">
                <asvg:svgBlip xmlns:asvg="http://schemas.microsoft.com/office/drawing/2016/SVG/main" r:embed="rId45"/>
              </a:ext>
            </a:extLst>
          </a:blip>
          <a:stretch>
            <a:fillRect/>
          </a:stretch>
        </p:blipFill>
        <p:spPr>
          <a:xfrm>
            <a:off x="5031960" y="2187840"/>
            <a:ext cx="436169" cy="436169"/>
          </a:xfrm>
          <a:prstGeom prst="rect">
            <a:avLst/>
          </a:prstGeom>
        </p:spPr>
      </p:pic>
      <p:pic>
        <p:nvPicPr>
          <p:cNvPr id="47" name="Graphic 46">
            <a:extLst>
              <a:ext uri="{FF2B5EF4-FFF2-40B4-BE49-F238E27FC236}">
                <a16:creationId xmlns:a16="http://schemas.microsoft.com/office/drawing/2014/main" id="{C4BC1DB4-A87E-4D17-97AA-27F6C3FFD01E}"/>
              </a:ext>
            </a:extLst>
          </p:cNvPr>
          <p:cNvPicPr>
            <a:picLocks noChangeAspect="1"/>
          </p:cNvPicPr>
          <p:nvPr/>
        </p:nvPicPr>
        <p:blipFill>
          <a:blip r:embed="rId46">
            <a:extLst>
              <a:ext uri="{28A0092B-C50C-407E-A947-70E740481C1C}">
                <a14:useLocalDpi xmlns:a14="http://schemas.microsoft.com/office/drawing/2010/main" val="0"/>
              </a:ext>
              <a:ext uri="{96DAC541-7B7A-43D3-8B79-37D633B846F1}">
                <asvg:svgBlip xmlns:asvg="http://schemas.microsoft.com/office/drawing/2016/SVG/main" r:embed="rId47"/>
              </a:ext>
            </a:extLst>
          </a:blip>
          <a:stretch>
            <a:fillRect/>
          </a:stretch>
        </p:blipFill>
        <p:spPr>
          <a:xfrm>
            <a:off x="5841168" y="2187840"/>
            <a:ext cx="436169" cy="436169"/>
          </a:xfrm>
          <a:prstGeom prst="rect">
            <a:avLst/>
          </a:prstGeom>
        </p:spPr>
      </p:pic>
      <p:pic>
        <p:nvPicPr>
          <p:cNvPr id="49" name="Graphic 48">
            <a:extLst>
              <a:ext uri="{FF2B5EF4-FFF2-40B4-BE49-F238E27FC236}">
                <a16:creationId xmlns:a16="http://schemas.microsoft.com/office/drawing/2014/main" id="{D4CC6D0B-01CE-41A1-8667-59902FCC2516}"/>
              </a:ext>
            </a:extLst>
          </p:cNvPr>
          <p:cNvPicPr>
            <a:picLocks noChangeAspect="1"/>
          </p:cNvPicPr>
          <p:nvPr/>
        </p:nvPicPr>
        <p:blipFill>
          <a:blip r:embed="rId48">
            <a:extLst>
              <a:ext uri="{28A0092B-C50C-407E-A947-70E740481C1C}">
                <a14:useLocalDpi xmlns:a14="http://schemas.microsoft.com/office/drawing/2010/main" val="0"/>
              </a:ext>
              <a:ext uri="{96DAC541-7B7A-43D3-8B79-37D633B846F1}">
                <asvg:svgBlip xmlns:asvg="http://schemas.microsoft.com/office/drawing/2016/SVG/main" r:embed="rId49"/>
              </a:ext>
            </a:extLst>
          </a:blip>
          <a:stretch>
            <a:fillRect/>
          </a:stretch>
        </p:blipFill>
        <p:spPr>
          <a:xfrm>
            <a:off x="6650376" y="2187840"/>
            <a:ext cx="436169" cy="436169"/>
          </a:xfrm>
          <a:prstGeom prst="rect">
            <a:avLst/>
          </a:prstGeom>
        </p:spPr>
      </p:pic>
      <p:pic>
        <p:nvPicPr>
          <p:cNvPr id="51" name="Graphic 50">
            <a:extLst>
              <a:ext uri="{FF2B5EF4-FFF2-40B4-BE49-F238E27FC236}">
                <a16:creationId xmlns:a16="http://schemas.microsoft.com/office/drawing/2014/main" id="{21FB48C2-C7B7-4E50-9C10-ED9497FE9CC7}"/>
              </a:ext>
            </a:extLst>
          </p:cNvPr>
          <p:cNvPicPr>
            <a:picLocks noChangeAspect="1"/>
          </p:cNvPicPr>
          <p:nvPr/>
        </p:nvPicPr>
        <p:blipFill>
          <a:blip r:embed="rId50">
            <a:extLst>
              <a:ext uri="{28A0092B-C50C-407E-A947-70E740481C1C}">
                <a14:useLocalDpi xmlns:a14="http://schemas.microsoft.com/office/drawing/2010/main" val="0"/>
              </a:ext>
              <a:ext uri="{96DAC541-7B7A-43D3-8B79-37D633B846F1}">
                <asvg:svgBlip xmlns:asvg="http://schemas.microsoft.com/office/drawing/2016/SVG/main" r:embed="rId51"/>
              </a:ext>
            </a:extLst>
          </a:blip>
          <a:stretch>
            <a:fillRect/>
          </a:stretch>
        </p:blipFill>
        <p:spPr>
          <a:xfrm>
            <a:off x="7459584" y="2187840"/>
            <a:ext cx="436169" cy="436169"/>
          </a:xfrm>
          <a:prstGeom prst="rect">
            <a:avLst/>
          </a:prstGeom>
        </p:spPr>
      </p:pic>
      <p:pic>
        <p:nvPicPr>
          <p:cNvPr id="53" name="Graphic 52">
            <a:extLst>
              <a:ext uri="{FF2B5EF4-FFF2-40B4-BE49-F238E27FC236}">
                <a16:creationId xmlns:a16="http://schemas.microsoft.com/office/drawing/2014/main" id="{55AF27A2-655F-4494-8E3C-2BDDB5D6D811}"/>
              </a:ext>
            </a:extLst>
          </p:cNvPr>
          <p:cNvPicPr>
            <a:picLocks noChangeAspect="1"/>
          </p:cNvPicPr>
          <p:nvPr/>
        </p:nvPicPr>
        <p:blipFill>
          <a:blip r:embed="rId52">
            <a:extLst>
              <a:ext uri="{28A0092B-C50C-407E-A947-70E740481C1C}">
                <a14:useLocalDpi xmlns:a14="http://schemas.microsoft.com/office/drawing/2010/main" val="0"/>
              </a:ext>
              <a:ext uri="{96DAC541-7B7A-43D3-8B79-37D633B846F1}">
                <asvg:svgBlip xmlns:asvg="http://schemas.microsoft.com/office/drawing/2016/SVG/main" r:embed="rId53"/>
              </a:ext>
            </a:extLst>
          </a:blip>
          <a:stretch>
            <a:fillRect/>
          </a:stretch>
        </p:blipFill>
        <p:spPr>
          <a:xfrm>
            <a:off x="8268792" y="2187840"/>
            <a:ext cx="436169" cy="436169"/>
          </a:xfrm>
          <a:prstGeom prst="rect">
            <a:avLst/>
          </a:prstGeom>
        </p:spPr>
      </p:pic>
      <p:pic>
        <p:nvPicPr>
          <p:cNvPr id="55" name="Graphic 54">
            <a:extLst>
              <a:ext uri="{FF2B5EF4-FFF2-40B4-BE49-F238E27FC236}">
                <a16:creationId xmlns:a16="http://schemas.microsoft.com/office/drawing/2014/main" id="{C8429C4D-101F-422E-A8C4-4401C1511577}"/>
              </a:ext>
            </a:extLst>
          </p:cNvPr>
          <p:cNvPicPr>
            <a:picLocks noChangeAspect="1"/>
          </p:cNvPicPr>
          <p:nvPr/>
        </p:nvPicPr>
        <p:blipFill>
          <a:blip r:embed="rId54">
            <a:extLst>
              <a:ext uri="{28A0092B-C50C-407E-A947-70E740481C1C}">
                <a14:useLocalDpi xmlns:a14="http://schemas.microsoft.com/office/drawing/2010/main" val="0"/>
              </a:ext>
              <a:ext uri="{96DAC541-7B7A-43D3-8B79-37D633B846F1}">
                <asvg:svgBlip xmlns:asvg="http://schemas.microsoft.com/office/drawing/2016/SVG/main" r:embed="rId55"/>
              </a:ext>
            </a:extLst>
          </a:blip>
          <a:stretch>
            <a:fillRect/>
          </a:stretch>
        </p:blipFill>
        <p:spPr>
          <a:xfrm>
            <a:off x="9078000" y="2187840"/>
            <a:ext cx="436169" cy="436169"/>
          </a:xfrm>
          <a:prstGeom prst="rect">
            <a:avLst/>
          </a:prstGeom>
        </p:spPr>
      </p:pic>
      <p:pic>
        <p:nvPicPr>
          <p:cNvPr id="57" name="Graphic 56">
            <a:extLst>
              <a:ext uri="{FF2B5EF4-FFF2-40B4-BE49-F238E27FC236}">
                <a16:creationId xmlns:a16="http://schemas.microsoft.com/office/drawing/2014/main" id="{A210C0F0-89B2-4EE4-AA4D-73A91B7D6413}"/>
              </a:ext>
            </a:extLst>
          </p:cNvPr>
          <p:cNvPicPr>
            <a:picLocks noChangeAspect="1"/>
          </p:cNvPicPr>
          <p:nvPr/>
        </p:nvPicPr>
        <p:blipFill>
          <a:blip r:embed="rId56">
            <a:extLst>
              <a:ext uri="{28A0092B-C50C-407E-A947-70E740481C1C}">
                <a14:useLocalDpi xmlns:a14="http://schemas.microsoft.com/office/drawing/2010/main" val="0"/>
              </a:ext>
              <a:ext uri="{96DAC541-7B7A-43D3-8B79-37D633B846F1}">
                <asvg:svgBlip xmlns:asvg="http://schemas.microsoft.com/office/drawing/2016/SVG/main" r:embed="rId57"/>
              </a:ext>
            </a:extLst>
          </a:blip>
          <a:stretch>
            <a:fillRect/>
          </a:stretch>
        </p:blipFill>
        <p:spPr>
          <a:xfrm>
            <a:off x="9887208" y="2187840"/>
            <a:ext cx="436169" cy="436169"/>
          </a:xfrm>
          <a:prstGeom prst="rect">
            <a:avLst/>
          </a:prstGeom>
        </p:spPr>
      </p:pic>
      <p:pic>
        <p:nvPicPr>
          <p:cNvPr id="59" name="Graphic 58">
            <a:extLst>
              <a:ext uri="{FF2B5EF4-FFF2-40B4-BE49-F238E27FC236}">
                <a16:creationId xmlns:a16="http://schemas.microsoft.com/office/drawing/2014/main" id="{B585C206-8581-4DB4-A3DB-78274D3AE70E}"/>
              </a:ext>
            </a:extLst>
          </p:cNvPr>
          <p:cNvPicPr>
            <a:picLocks noChangeAspect="1"/>
          </p:cNvPicPr>
          <p:nvPr/>
        </p:nvPicPr>
        <p:blipFill>
          <a:blip r:embed="rId58">
            <a:extLst>
              <a:ext uri="{28A0092B-C50C-407E-A947-70E740481C1C}">
                <a14:useLocalDpi xmlns:a14="http://schemas.microsoft.com/office/drawing/2010/main" val="0"/>
              </a:ext>
              <a:ext uri="{96DAC541-7B7A-43D3-8B79-37D633B846F1}">
                <asvg:svgBlip xmlns:asvg="http://schemas.microsoft.com/office/drawing/2016/SVG/main" r:embed="rId59"/>
              </a:ext>
            </a:extLst>
          </a:blip>
          <a:stretch>
            <a:fillRect/>
          </a:stretch>
        </p:blipFill>
        <p:spPr>
          <a:xfrm>
            <a:off x="10696416" y="2187840"/>
            <a:ext cx="436169" cy="436169"/>
          </a:xfrm>
          <a:prstGeom prst="rect">
            <a:avLst/>
          </a:prstGeom>
        </p:spPr>
      </p:pic>
      <p:pic>
        <p:nvPicPr>
          <p:cNvPr id="61" name="Graphic 60">
            <a:extLst>
              <a:ext uri="{FF2B5EF4-FFF2-40B4-BE49-F238E27FC236}">
                <a16:creationId xmlns:a16="http://schemas.microsoft.com/office/drawing/2014/main" id="{D7299A61-7CB3-437F-8486-01253747C34B}"/>
              </a:ext>
            </a:extLst>
          </p:cNvPr>
          <p:cNvPicPr>
            <a:picLocks noChangeAspect="1"/>
          </p:cNvPicPr>
          <p:nvPr/>
        </p:nvPicPr>
        <p:blipFill>
          <a:blip r:embed="rId60">
            <a:extLst>
              <a:ext uri="{28A0092B-C50C-407E-A947-70E740481C1C}">
                <a14:useLocalDpi xmlns:a14="http://schemas.microsoft.com/office/drawing/2010/main" val="0"/>
              </a:ext>
              <a:ext uri="{96DAC541-7B7A-43D3-8B79-37D633B846F1}">
                <asvg:svgBlip xmlns:asvg="http://schemas.microsoft.com/office/drawing/2016/SVG/main" r:embed="rId61"/>
              </a:ext>
            </a:extLst>
          </a:blip>
          <a:stretch>
            <a:fillRect/>
          </a:stretch>
        </p:blipFill>
        <p:spPr>
          <a:xfrm>
            <a:off x="11505624" y="2187840"/>
            <a:ext cx="436169" cy="436169"/>
          </a:xfrm>
          <a:prstGeom prst="rect">
            <a:avLst/>
          </a:prstGeom>
        </p:spPr>
      </p:pic>
      <p:pic>
        <p:nvPicPr>
          <p:cNvPr id="63" name="Graphic 62">
            <a:extLst>
              <a:ext uri="{FF2B5EF4-FFF2-40B4-BE49-F238E27FC236}">
                <a16:creationId xmlns:a16="http://schemas.microsoft.com/office/drawing/2014/main" id="{D19B6E40-1CA8-4E8D-88C0-396CD80DDA45}"/>
              </a:ext>
            </a:extLst>
          </p:cNvPr>
          <p:cNvPicPr>
            <a:picLocks noChangeAspect="1"/>
          </p:cNvPicPr>
          <p:nvPr/>
        </p:nvPicPr>
        <p:blipFill>
          <a:blip r:embed="rId62">
            <a:extLst>
              <a:ext uri="{28A0092B-C50C-407E-A947-70E740481C1C}">
                <a14:useLocalDpi xmlns:a14="http://schemas.microsoft.com/office/drawing/2010/main" val="0"/>
              </a:ext>
              <a:ext uri="{96DAC541-7B7A-43D3-8B79-37D633B846F1}">
                <asvg:svgBlip xmlns:asvg="http://schemas.microsoft.com/office/drawing/2016/SVG/main" r:embed="rId63"/>
              </a:ext>
            </a:extLst>
          </a:blip>
          <a:stretch>
            <a:fillRect/>
          </a:stretch>
        </p:blipFill>
        <p:spPr>
          <a:xfrm>
            <a:off x="176712" y="2824583"/>
            <a:ext cx="436169" cy="436169"/>
          </a:xfrm>
          <a:prstGeom prst="rect">
            <a:avLst/>
          </a:prstGeom>
        </p:spPr>
      </p:pic>
      <p:pic>
        <p:nvPicPr>
          <p:cNvPr id="65" name="Graphic 64">
            <a:extLst>
              <a:ext uri="{FF2B5EF4-FFF2-40B4-BE49-F238E27FC236}">
                <a16:creationId xmlns:a16="http://schemas.microsoft.com/office/drawing/2014/main" id="{38E8773F-D70F-45A1-B63A-FCEA3CC0731D}"/>
              </a:ext>
            </a:extLst>
          </p:cNvPr>
          <p:cNvPicPr>
            <a:picLocks noChangeAspect="1"/>
          </p:cNvPicPr>
          <p:nvPr/>
        </p:nvPicPr>
        <p:blipFill>
          <a:blip r:embed="rId64">
            <a:extLst>
              <a:ext uri="{28A0092B-C50C-407E-A947-70E740481C1C}">
                <a14:useLocalDpi xmlns:a14="http://schemas.microsoft.com/office/drawing/2010/main" val="0"/>
              </a:ext>
              <a:ext uri="{96DAC541-7B7A-43D3-8B79-37D633B846F1}">
                <asvg:svgBlip xmlns:asvg="http://schemas.microsoft.com/office/drawing/2016/SVG/main" r:embed="rId65"/>
              </a:ext>
            </a:extLst>
          </a:blip>
          <a:stretch>
            <a:fillRect/>
          </a:stretch>
        </p:blipFill>
        <p:spPr>
          <a:xfrm>
            <a:off x="985920" y="2824583"/>
            <a:ext cx="436169" cy="436169"/>
          </a:xfrm>
          <a:prstGeom prst="rect">
            <a:avLst/>
          </a:prstGeom>
        </p:spPr>
      </p:pic>
      <p:pic>
        <p:nvPicPr>
          <p:cNvPr id="67" name="Graphic 66">
            <a:extLst>
              <a:ext uri="{FF2B5EF4-FFF2-40B4-BE49-F238E27FC236}">
                <a16:creationId xmlns:a16="http://schemas.microsoft.com/office/drawing/2014/main" id="{ADB800B6-36C1-498D-8D87-ADD08006B541}"/>
              </a:ext>
            </a:extLst>
          </p:cNvPr>
          <p:cNvPicPr>
            <a:picLocks noChangeAspect="1"/>
          </p:cNvPicPr>
          <p:nvPr/>
        </p:nvPicPr>
        <p:blipFill>
          <a:blip r:embed="rId66">
            <a:extLst>
              <a:ext uri="{28A0092B-C50C-407E-A947-70E740481C1C}">
                <a14:useLocalDpi xmlns:a14="http://schemas.microsoft.com/office/drawing/2010/main" val="0"/>
              </a:ext>
              <a:ext uri="{96DAC541-7B7A-43D3-8B79-37D633B846F1}">
                <asvg:svgBlip xmlns:asvg="http://schemas.microsoft.com/office/drawing/2016/SVG/main" r:embed="rId67"/>
              </a:ext>
            </a:extLst>
          </a:blip>
          <a:stretch>
            <a:fillRect/>
          </a:stretch>
        </p:blipFill>
        <p:spPr>
          <a:xfrm>
            <a:off x="1795128" y="2824583"/>
            <a:ext cx="436169" cy="436169"/>
          </a:xfrm>
          <a:prstGeom prst="rect">
            <a:avLst/>
          </a:prstGeom>
        </p:spPr>
      </p:pic>
      <p:pic>
        <p:nvPicPr>
          <p:cNvPr id="69" name="Graphic 68">
            <a:extLst>
              <a:ext uri="{FF2B5EF4-FFF2-40B4-BE49-F238E27FC236}">
                <a16:creationId xmlns:a16="http://schemas.microsoft.com/office/drawing/2014/main" id="{8EDC878A-D7D8-49B0-B108-DC1FE4557FBC}"/>
              </a:ext>
            </a:extLst>
          </p:cNvPr>
          <p:cNvPicPr>
            <a:picLocks noChangeAspect="1"/>
          </p:cNvPicPr>
          <p:nvPr/>
        </p:nvPicPr>
        <p:blipFill>
          <a:blip r:embed="rId68">
            <a:extLst>
              <a:ext uri="{28A0092B-C50C-407E-A947-70E740481C1C}">
                <a14:useLocalDpi xmlns:a14="http://schemas.microsoft.com/office/drawing/2010/main" val="0"/>
              </a:ext>
              <a:ext uri="{96DAC541-7B7A-43D3-8B79-37D633B846F1}">
                <asvg:svgBlip xmlns:asvg="http://schemas.microsoft.com/office/drawing/2016/SVG/main" r:embed="rId69"/>
              </a:ext>
            </a:extLst>
          </a:blip>
          <a:stretch>
            <a:fillRect/>
          </a:stretch>
        </p:blipFill>
        <p:spPr>
          <a:xfrm>
            <a:off x="2604336" y="2824583"/>
            <a:ext cx="436169" cy="436169"/>
          </a:xfrm>
          <a:prstGeom prst="rect">
            <a:avLst/>
          </a:prstGeom>
        </p:spPr>
      </p:pic>
      <p:pic>
        <p:nvPicPr>
          <p:cNvPr id="71" name="Graphic 70">
            <a:extLst>
              <a:ext uri="{FF2B5EF4-FFF2-40B4-BE49-F238E27FC236}">
                <a16:creationId xmlns:a16="http://schemas.microsoft.com/office/drawing/2014/main" id="{25484850-1F3E-458A-B43B-7C7695C113D2}"/>
              </a:ext>
            </a:extLst>
          </p:cNvPr>
          <p:cNvPicPr>
            <a:picLocks noChangeAspect="1"/>
          </p:cNvPicPr>
          <p:nvPr/>
        </p:nvPicPr>
        <p:blipFill>
          <a:blip r:embed="rId70">
            <a:extLst>
              <a:ext uri="{28A0092B-C50C-407E-A947-70E740481C1C}">
                <a14:useLocalDpi xmlns:a14="http://schemas.microsoft.com/office/drawing/2010/main" val="0"/>
              </a:ext>
              <a:ext uri="{96DAC541-7B7A-43D3-8B79-37D633B846F1}">
                <asvg:svgBlip xmlns:asvg="http://schemas.microsoft.com/office/drawing/2016/SVG/main" r:embed="rId71"/>
              </a:ext>
            </a:extLst>
          </a:blip>
          <a:stretch>
            <a:fillRect/>
          </a:stretch>
        </p:blipFill>
        <p:spPr>
          <a:xfrm>
            <a:off x="3413544" y="2824583"/>
            <a:ext cx="436169" cy="436169"/>
          </a:xfrm>
          <a:prstGeom prst="rect">
            <a:avLst/>
          </a:prstGeom>
        </p:spPr>
      </p:pic>
      <p:pic>
        <p:nvPicPr>
          <p:cNvPr id="73" name="Graphic 72">
            <a:extLst>
              <a:ext uri="{FF2B5EF4-FFF2-40B4-BE49-F238E27FC236}">
                <a16:creationId xmlns:a16="http://schemas.microsoft.com/office/drawing/2014/main" id="{11C3023A-43F5-464C-AD6F-FAA2595F3406}"/>
              </a:ext>
            </a:extLst>
          </p:cNvPr>
          <p:cNvPicPr>
            <a:picLocks noChangeAspect="1"/>
          </p:cNvPicPr>
          <p:nvPr/>
        </p:nvPicPr>
        <p:blipFill>
          <a:blip r:embed="rId72">
            <a:extLst>
              <a:ext uri="{28A0092B-C50C-407E-A947-70E740481C1C}">
                <a14:useLocalDpi xmlns:a14="http://schemas.microsoft.com/office/drawing/2010/main" val="0"/>
              </a:ext>
              <a:ext uri="{96DAC541-7B7A-43D3-8B79-37D633B846F1}">
                <asvg:svgBlip xmlns:asvg="http://schemas.microsoft.com/office/drawing/2016/SVG/main" r:embed="rId73"/>
              </a:ext>
            </a:extLst>
          </a:blip>
          <a:stretch>
            <a:fillRect/>
          </a:stretch>
        </p:blipFill>
        <p:spPr>
          <a:xfrm>
            <a:off x="4222752" y="2824583"/>
            <a:ext cx="436169" cy="436169"/>
          </a:xfrm>
          <a:prstGeom prst="rect">
            <a:avLst/>
          </a:prstGeom>
        </p:spPr>
      </p:pic>
      <p:pic>
        <p:nvPicPr>
          <p:cNvPr id="75" name="Graphic 74">
            <a:extLst>
              <a:ext uri="{FF2B5EF4-FFF2-40B4-BE49-F238E27FC236}">
                <a16:creationId xmlns:a16="http://schemas.microsoft.com/office/drawing/2014/main" id="{45C04650-B56F-4286-A561-0B5661CFF79A}"/>
              </a:ext>
            </a:extLst>
          </p:cNvPr>
          <p:cNvPicPr>
            <a:picLocks noChangeAspect="1"/>
          </p:cNvPicPr>
          <p:nvPr/>
        </p:nvPicPr>
        <p:blipFill>
          <a:blip r:embed="rId74">
            <a:extLst>
              <a:ext uri="{28A0092B-C50C-407E-A947-70E740481C1C}">
                <a14:useLocalDpi xmlns:a14="http://schemas.microsoft.com/office/drawing/2010/main" val="0"/>
              </a:ext>
              <a:ext uri="{96DAC541-7B7A-43D3-8B79-37D633B846F1}">
                <asvg:svgBlip xmlns:asvg="http://schemas.microsoft.com/office/drawing/2016/SVG/main" r:embed="rId75"/>
              </a:ext>
            </a:extLst>
          </a:blip>
          <a:stretch>
            <a:fillRect/>
          </a:stretch>
        </p:blipFill>
        <p:spPr>
          <a:xfrm>
            <a:off x="5031960" y="2824583"/>
            <a:ext cx="436169" cy="436169"/>
          </a:xfrm>
          <a:prstGeom prst="rect">
            <a:avLst/>
          </a:prstGeom>
        </p:spPr>
      </p:pic>
      <p:pic>
        <p:nvPicPr>
          <p:cNvPr id="77" name="Graphic 76">
            <a:extLst>
              <a:ext uri="{FF2B5EF4-FFF2-40B4-BE49-F238E27FC236}">
                <a16:creationId xmlns:a16="http://schemas.microsoft.com/office/drawing/2014/main" id="{59E94552-A8E4-4B87-AEEA-826D4CBFC05C}"/>
              </a:ext>
            </a:extLst>
          </p:cNvPr>
          <p:cNvPicPr>
            <a:picLocks noChangeAspect="1"/>
          </p:cNvPicPr>
          <p:nvPr/>
        </p:nvPicPr>
        <p:blipFill>
          <a:blip r:embed="rId76">
            <a:extLst>
              <a:ext uri="{28A0092B-C50C-407E-A947-70E740481C1C}">
                <a14:useLocalDpi xmlns:a14="http://schemas.microsoft.com/office/drawing/2010/main" val="0"/>
              </a:ext>
              <a:ext uri="{96DAC541-7B7A-43D3-8B79-37D633B846F1}">
                <asvg:svgBlip xmlns:asvg="http://schemas.microsoft.com/office/drawing/2016/SVG/main" r:embed="rId77"/>
              </a:ext>
            </a:extLst>
          </a:blip>
          <a:stretch>
            <a:fillRect/>
          </a:stretch>
        </p:blipFill>
        <p:spPr>
          <a:xfrm>
            <a:off x="5841168" y="2824583"/>
            <a:ext cx="436169" cy="436169"/>
          </a:xfrm>
          <a:prstGeom prst="rect">
            <a:avLst/>
          </a:prstGeom>
        </p:spPr>
      </p:pic>
      <p:pic>
        <p:nvPicPr>
          <p:cNvPr id="79" name="Graphic 78">
            <a:extLst>
              <a:ext uri="{FF2B5EF4-FFF2-40B4-BE49-F238E27FC236}">
                <a16:creationId xmlns:a16="http://schemas.microsoft.com/office/drawing/2014/main" id="{11C500CF-3066-41C4-B315-E485D944D14D}"/>
              </a:ext>
            </a:extLst>
          </p:cNvPr>
          <p:cNvPicPr>
            <a:picLocks noChangeAspect="1"/>
          </p:cNvPicPr>
          <p:nvPr/>
        </p:nvPicPr>
        <p:blipFill>
          <a:blip r:embed="rId78">
            <a:extLst>
              <a:ext uri="{28A0092B-C50C-407E-A947-70E740481C1C}">
                <a14:useLocalDpi xmlns:a14="http://schemas.microsoft.com/office/drawing/2010/main" val="0"/>
              </a:ext>
              <a:ext uri="{96DAC541-7B7A-43D3-8B79-37D633B846F1}">
                <asvg:svgBlip xmlns:asvg="http://schemas.microsoft.com/office/drawing/2016/SVG/main" r:embed="rId79"/>
              </a:ext>
            </a:extLst>
          </a:blip>
          <a:stretch>
            <a:fillRect/>
          </a:stretch>
        </p:blipFill>
        <p:spPr>
          <a:xfrm>
            <a:off x="6650376" y="2824583"/>
            <a:ext cx="436169" cy="436169"/>
          </a:xfrm>
          <a:prstGeom prst="rect">
            <a:avLst/>
          </a:prstGeom>
        </p:spPr>
      </p:pic>
      <p:pic>
        <p:nvPicPr>
          <p:cNvPr id="81" name="Graphic 80">
            <a:extLst>
              <a:ext uri="{FF2B5EF4-FFF2-40B4-BE49-F238E27FC236}">
                <a16:creationId xmlns:a16="http://schemas.microsoft.com/office/drawing/2014/main" id="{AF05982B-2061-4BF8-BD44-632605538136}"/>
              </a:ext>
            </a:extLst>
          </p:cNvPr>
          <p:cNvPicPr>
            <a:picLocks noChangeAspect="1"/>
          </p:cNvPicPr>
          <p:nvPr/>
        </p:nvPicPr>
        <p:blipFill>
          <a:blip r:embed="rId80">
            <a:extLst>
              <a:ext uri="{28A0092B-C50C-407E-A947-70E740481C1C}">
                <a14:useLocalDpi xmlns:a14="http://schemas.microsoft.com/office/drawing/2010/main" val="0"/>
              </a:ext>
              <a:ext uri="{96DAC541-7B7A-43D3-8B79-37D633B846F1}">
                <asvg:svgBlip xmlns:asvg="http://schemas.microsoft.com/office/drawing/2016/SVG/main" r:embed="rId81"/>
              </a:ext>
            </a:extLst>
          </a:blip>
          <a:stretch>
            <a:fillRect/>
          </a:stretch>
        </p:blipFill>
        <p:spPr>
          <a:xfrm>
            <a:off x="7459584" y="2824583"/>
            <a:ext cx="436169" cy="436169"/>
          </a:xfrm>
          <a:prstGeom prst="rect">
            <a:avLst/>
          </a:prstGeom>
        </p:spPr>
      </p:pic>
      <p:pic>
        <p:nvPicPr>
          <p:cNvPr id="83" name="Graphic 82">
            <a:extLst>
              <a:ext uri="{FF2B5EF4-FFF2-40B4-BE49-F238E27FC236}">
                <a16:creationId xmlns:a16="http://schemas.microsoft.com/office/drawing/2014/main" id="{89A3F646-78EF-4A5E-8ED4-324A7C3FE2B6}"/>
              </a:ext>
            </a:extLst>
          </p:cNvPr>
          <p:cNvPicPr>
            <a:picLocks noChangeAspect="1"/>
          </p:cNvPicPr>
          <p:nvPr/>
        </p:nvPicPr>
        <p:blipFill>
          <a:blip r:embed="rId82">
            <a:extLst>
              <a:ext uri="{28A0092B-C50C-407E-A947-70E740481C1C}">
                <a14:useLocalDpi xmlns:a14="http://schemas.microsoft.com/office/drawing/2010/main" val="0"/>
              </a:ext>
              <a:ext uri="{96DAC541-7B7A-43D3-8B79-37D633B846F1}">
                <asvg:svgBlip xmlns:asvg="http://schemas.microsoft.com/office/drawing/2016/SVG/main" r:embed="rId83"/>
              </a:ext>
            </a:extLst>
          </a:blip>
          <a:stretch>
            <a:fillRect/>
          </a:stretch>
        </p:blipFill>
        <p:spPr>
          <a:xfrm>
            <a:off x="8268792" y="2824583"/>
            <a:ext cx="436169" cy="436169"/>
          </a:xfrm>
          <a:prstGeom prst="rect">
            <a:avLst/>
          </a:prstGeom>
        </p:spPr>
      </p:pic>
      <p:pic>
        <p:nvPicPr>
          <p:cNvPr id="85" name="Graphic 84">
            <a:extLst>
              <a:ext uri="{FF2B5EF4-FFF2-40B4-BE49-F238E27FC236}">
                <a16:creationId xmlns:a16="http://schemas.microsoft.com/office/drawing/2014/main" id="{A091595C-7B80-4409-A13E-33432DACB99E}"/>
              </a:ext>
            </a:extLst>
          </p:cNvPr>
          <p:cNvPicPr>
            <a:picLocks noChangeAspect="1"/>
          </p:cNvPicPr>
          <p:nvPr/>
        </p:nvPicPr>
        <p:blipFill>
          <a:blip r:embed="rId84">
            <a:extLst>
              <a:ext uri="{28A0092B-C50C-407E-A947-70E740481C1C}">
                <a14:useLocalDpi xmlns:a14="http://schemas.microsoft.com/office/drawing/2010/main" val="0"/>
              </a:ext>
              <a:ext uri="{96DAC541-7B7A-43D3-8B79-37D633B846F1}">
                <asvg:svgBlip xmlns:asvg="http://schemas.microsoft.com/office/drawing/2016/SVG/main" r:embed="rId85"/>
              </a:ext>
            </a:extLst>
          </a:blip>
          <a:stretch>
            <a:fillRect/>
          </a:stretch>
        </p:blipFill>
        <p:spPr>
          <a:xfrm>
            <a:off x="9078000" y="2824583"/>
            <a:ext cx="436169" cy="436169"/>
          </a:xfrm>
          <a:prstGeom prst="rect">
            <a:avLst/>
          </a:prstGeom>
        </p:spPr>
      </p:pic>
      <p:pic>
        <p:nvPicPr>
          <p:cNvPr id="87" name="Graphic 86">
            <a:extLst>
              <a:ext uri="{FF2B5EF4-FFF2-40B4-BE49-F238E27FC236}">
                <a16:creationId xmlns:a16="http://schemas.microsoft.com/office/drawing/2014/main" id="{1A417B76-3FBF-4153-B237-51E6CAEB8B97}"/>
              </a:ext>
            </a:extLst>
          </p:cNvPr>
          <p:cNvPicPr>
            <a:picLocks noChangeAspect="1"/>
          </p:cNvPicPr>
          <p:nvPr/>
        </p:nvPicPr>
        <p:blipFill>
          <a:blip r:embed="rId86">
            <a:extLst>
              <a:ext uri="{28A0092B-C50C-407E-A947-70E740481C1C}">
                <a14:useLocalDpi xmlns:a14="http://schemas.microsoft.com/office/drawing/2010/main" val="0"/>
              </a:ext>
              <a:ext uri="{96DAC541-7B7A-43D3-8B79-37D633B846F1}">
                <asvg:svgBlip xmlns:asvg="http://schemas.microsoft.com/office/drawing/2016/SVG/main" r:embed="rId87"/>
              </a:ext>
            </a:extLst>
          </a:blip>
          <a:stretch>
            <a:fillRect/>
          </a:stretch>
        </p:blipFill>
        <p:spPr>
          <a:xfrm>
            <a:off x="9887208" y="2824583"/>
            <a:ext cx="436169" cy="436169"/>
          </a:xfrm>
          <a:prstGeom prst="rect">
            <a:avLst/>
          </a:prstGeom>
        </p:spPr>
      </p:pic>
      <p:pic>
        <p:nvPicPr>
          <p:cNvPr id="89" name="Graphic 88">
            <a:extLst>
              <a:ext uri="{FF2B5EF4-FFF2-40B4-BE49-F238E27FC236}">
                <a16:creationId xmlns:a16="http://schemas.microsoft.com/office/drawing/2014/main" id="{C97E6700-D6CC-488C-B186-CE8A5443DE90}"/>
              </a:ext>
            </a:extLst>
          </p:cNvPr>
          <p:cNvPicPr>
            <a:picLocks noChangeAspect="1"/>
          </p:cNvPicPr>
          <p:nvPr/>
        </p:nvPicPr>
        <p:blipFill>
          <a:blip r:embed="rId88">
            <a:extLst>
              <a:ext uri="{28A0092B-C50C-407E-A947-70E740481C1C}">
                <a14:useLocalDpi xmlns:a14="http://schemas.microsoft.com/office/drawing/2010/main" val="0"/>
              </a:ext>
              <a:ext uri="{96DAC541-7B7A-43D3-8B79-37D633B846F1}">
                <asvg:svgBlip xmlns:asvg="http://schemas.microsoft.com/office/drawing/2016/SVG/main" r:embed="rId89"/>
              </a:ext>
            </a:extLst>
          </a:blip>
          <a:stretch>
            <a:fillRect/>
          </a:stretch>
        </p:blipFill>
        <p:spPr>
          <a:xfrm>
            <a:off x="10696416" y="2824583"/>
            <a:ext cx="436169" cy="436169"/>
          </a:xfrm>
          <a:prstGeom prst="rect">
            <a:avLst/>
          </a:prstGeom>
        </p:spPr>
      </p:pic>
      <p:pic>
        <p:nvPicPr>
          <p:cNvPr id="91" name="Graphic 90">
            <a:extLst>
              <a:ext uri="{FF2B5EF4-FFF2-40B4-BE49-F238E27FC236}">
                <a16:creationId xmlns:a16="http://schemas.microsoft.com/office/drawing/2014/main" id="{D5BF7424-7CC2-40D3-8846-EB62C78D6E44}"/>
              </a:ext>
            </a:extLst>
          </p:cNvPr>
          <p:cNvPicPr>
            <a:picLocks noChangeAspect="1"/>
          </p:cNvPicPr>
          <p:nvPr/>
        </p:nvPicPr>
        <p:blipFill>
          <a:blip r:embed="rId90">
            <a:extLst>
              <a:ext uri="{28A0092B-C50C-407E-A947-70E740481C1C}">
                <a14:useLocalDpi xmlns:a14="http://schemas.microsoft.com/office/drawing/2010/main" val="0"/>
              </a:ext>
              <a:ext uri="{96DAC541-7B7A-43D3-8B79-37D633B846F1}">
                <asvg:svgBlip xmlns:asvg="http://schemas.microsoft.com/office/drawing/2016/SVG/main" r:embed="rId91"/>
              </a:ext>
            </a:extLst>
          </a:blip>
          <a:stretch>
            <a:fillRect/>
          </a:stretch>
        </p:blipFill>
        <p:spPr>
          <a:xfrm>
            <a:off x="11505624" y="2824583"/>
            <a:ext cx="436169" cy="436169"/>
          </a:xfrm>
          <a:prstGeom prst="rect">
            <a:avLst/>
          </a:prstGeom>
        </p:spPr>
      </p:pic>
      <p:pic>
        <p:nvPicPr>
          <p:cNvPr id="93" name="Graphic 92">
            <a:extLst>
              <a:ext uri="{FF2B5EF4-FFF2-40B4-BE49-F238E27FC236}">
                <a16:creationId xmlns:a16="http://schemas.microsoft.com/office/drawing/2014/main" id="{8BF83D67-A026-4543-9E13-1C0E70B2990B}"/>
              </a:ext>
            </a:extLst>
          </p:cNvPr>
          <p:cNvPicPr>
            <a:picLocks noChangeAspect="1"/>
          </p:cNvPicPr>
          <p:nvPr/>
        </p:nvPicPr>
        <p:blipFill>
          <a:blip r:embed="rId92">
            <a:extLst>
              <a:ext uri="{28A0092B-C50C-407E-A947-70E740481C1C}">
                <a14:useLocalDpi xmlns:a14="http://schemas.microsoft.com/office/drawing/2010/main" val="0"/>
              </a:ext>
              <a:ext uri="{96DAC541-7B7A-43D3-8B79-37D633B846F1}">
                <asvg:svgBlip xmlns:asvg="http://schemas.microsoft.com/office/drawing/2016/SVG/main" r:embed="rId93"/>
              </a:ext>
            </a:extLst>
          </a:blip>
          <a:stretch>
            <a:fillRect/>
          </a:stretch>
        </p:blipFill>
        <p:spPr>
          <a:xfrm>
            <a:off x="176712" y="3579911"/>
            <a:ext cx="436169" cy="436169"/>
          </a:xfrm>
          <a:prstGeom prst="rect">
            <a:avLst/>
          </a:prstGeom>
        </p:spPr>
      </p:pic>
      <p:pic>
        <p:nvPicPr>
          <p:cNvPr id="95" name="Graphic 94">
            <a:extLst>
              <a:ext uri="{FF2B5EF4-FFF2-40B4-BE49-F238E27FC236}">
                <a16:creationId xmlns:a16="http://schemas.microsoft.com/office/drawing/2014/main" id="{F6A58379-220D-402C-98F9-7873623AF8B1}"/>
              </a:ext>
            </a:extLst>
          </p:cNvPr>
          <p:cNvPicPr>
            <a:picLocks noChangeAspect="1"/>
          </p:cNvPicPr>
          <p:nvPr/>
        </p:nvPicPr>
        <p:blipFill>
          <a:blip r:embed="rId94">
            <a:extLst>
              <a:ext uri="{28A0092B-C50C-407E-A947-70E740481C1C}">
                <a14:useLocalDpi xmlns:a14="http://schemas.microsoft.com/office/drawing/2010/main" val="0"/>
              </a:ext>
              <a:ext uri="{96DAC541-7B7A-43D3-8B79-37D633B846F1}">
                <asvg:svgBlip xmlns:asvg="http://schemas.microsoft.com/office/drawing/2016/SVG/main" r:embed="rId95"/>
              </a:ext>
            </a:extLst>
          </a:blip>
          <a:stretch>
            <a:fillRect/>
          </a:stretch>
        </p:blipFill>
        <p:spPr>
          <a:xfrm>
            <a:off x="985920" y="3579911"/>
            <a:ext cx="436169" cy="436169"/>
          </a:xfrm>
          <a:prstGeom prst="rect">
            <a:avLst/>
          </a:prstGeom>
        </p:spPr>
      </p:pic>
      <p:pic>
        <p:nvPicPr>
          <p:cNvPr id="97" name="Graphic 96">
            <a:extLst>
              <a:ext uri="{FF2B5EF4-FFF2-40B4-BE49-F238E27FC236}">
                <a16:creationId xmlns:a16="http://schemas.microsoft.com/office/drawing/2014/main" id="{41BA1F95-7C3D-426E-9A8A-966BC3750520}"/>
              </a:ext>
            </a:extLst>
          </p:cNvPr>
          <p:cNvPicPr>
            <a:picLocks noChangeAspect="1"/>
          </p:cNvPicPr>
          <p:nvPr/>
        </p:nvPicPr>
        <p:blipFill>
          <a:blip r:embed="rId96">
            <a:extLst>
              <a:ext uri="{28A0092B-C50C-407E-A947-70E740481C1C}">
                <a14:useLocalDpi xmlns:a14="http://schemas.microsoft.com/office/drawing/2010/main" val="0"/>
              </a:ext>
              <a:ext uri="{96DAC541-7B7A-43D3-8B79-37D633B846F1}">
                <asvg:svgBlip xmlns:asvg="http://schemas.microsoft.com/office/drawing/2016/SVG/main" r:embed="rId97"/>
              </a:ext>
            </a:extLst>
          </a:blip>
          <a:stretch>
            <a:fillRect/>
          </a:stretch>
        </p:blipFill>
        <p:spPr>
          <a:xfrm>
            <a:off x="1795128" y="3579911"/>
            <a:ext cx="436169" cy="436169"/>
          </a:xfrm>
          <a:prstGeom prst="rect">
            <a:avLst/>
          </a:prstGeom>
        </p:spPr>
      </p:pic>
      <p:pic>
        <p:nvPicPr>
          <p:cNvPr id="99" name="Graphic 98">
            <a:extLst>
              <a:ext uri="{FF2B5EF4-FFF2-40B4-BE49-F238E27FC236}">
                <a16:creationId xmlns:a16="http://schemas.microsoft.com/office/drawing/2014/main" id="{CE04E15D-0908-4CC4-BD1D-C01D17F7FF86}"/>
              </a:ext>
            </a:extLst>
          </p:cNvPr>
          <p:cNvPicPr>
            <a:picLocks noChangeAspect="1"/>
          </p:cNvPicPr>
          <p:nvPr/>
        </p:nvPicPr>
        <p:blipFill>
          <a:blip r:embed="rId98">
            <a:extLst>
              <a:ext uri="{28A0092B-C50C-407E-A947-70E740481C1C}">
                <a14:useLocalDpi xmlns:a14="http://schemas.microsoft.com/office/drawing/2010/main" val="0"/>
              </a:ext>
              <a:ext uri="{96DAC541-7B7A-43D3-8B79-37D633B846F1}">
                <asvg:svgBlip xmlns:asvg="http://schemas.microsoft.com/office/drawing/2016/SVG/main" r:embed="rId99"/>
              </a:ext>
            </a:extLst>
          </a:blip>
          <a:stretch>
            <a:fillRect/>
          </a:stretch>
        </p:blipFill>
        <p:spPr>
          <a:xfrm>
            <a:off x="2604336" y="3579911"/>
            <a:ext cx="436169" cy="436169"/>
          </a:xfrm>
          <a:prstGeom prst="rect">
            <a:avLst/>
          </a:prstGeom>
        </p:spPr>
      </p:pic>
      <p:pic>
        <p:nvPicPr>
          <p:cNvPr id="101" name="Graphic 100">
            <a:extLst>
              <a:ext uri="{FF2B5EF4-FFF2-40B4-BE49-F238E27FC236}">
                <a16:creationId xmlns:a16="http://schemas.microsoft.com/office/drawing/2014/main" id="{745F6FA8-532C-49BB-8A30-AE319AB0E495}"/>
              </a:ext>
            </a:extLst>
          </p:cNvPr>
          <p:cNvPicPr>
            <a:picLocks noChangeAspect="1"/>
          </p:cNvPicPr>
          <p:nvPr/>
        </p:nvPicPr>
        <p:blipFill>
          <a:blip r:embed="rId100">
            <a:extLst>
              <a:ext uri="{28A0092B-C50C-407E-A947-70E740481C1C}">
                <a14:useLocalDpi xmlns:a14="http://schemas.microsoft.com/office/drawing/2010/main" val="0"/>
              </a:ext>
              <a:ext uri="{96DAC541-7B7A-43D3-8B79-37D633B846F1}">
                <asvg:svgBlip xmlns:asvg="http://schemas.microsoft.com/office/drawing/2016/SVG/main" r:embed="rId101"/>
              </a:ext>
            </a:extLst>
          </a:blip>
          <a:stretch>
            <a:fillRect/>
          </a:stretch>
        </p:blipFill>
        <p:spPr>
          <a:xfrm>
            <a:off x="3413544" y="3579911"/>
            <a:ext cx="436169" cy="436169"/>
          </a:xfrm>
          <a:prstGeom prst="rect">
            <a:avLst/>
          </a:prstGeom>
        </p:spPr>
      </p:pic>
      <p:pic>
        <p:nvPicPr>
          <p:cNvPr id="103" name="Graphic 102">
            <a:extLst>
              <a:ext uri="{FF2B5EF4-FFF2-40B4-BE49-F238E27FC236}">
                <a16:creationId xmlns:a16="http://schemas.microsoft.com/office/drawing/2014/main" id="{25AC2E20-B5D4-401A-8A45-432DE85A25AE}"/>
              </a:ext>
            </a:extLst>
          </p:cNvPr>
          <p:cNvPicPr>
            <a:picLocks noChangeAspect="1"/>
          </p:cNvPicPr>
          <p:nvPr/>
        </p:nvPicPr>
        <p:blipFill>
          <a:blip r:embed="rId102">
            <a:extLst>
              <a:ext uri="{28A0092B-C50C-407E-A947-70E740481C1C}">
                <a14:useLocalDpi xmlns:a14="http://schemas.microsoft.com/office/drawing/2010/main" val="0"/>
              </a:ext>
              <a:ext uri="{96DAC541-7B7A-43D3-8B79-37D633B846F1}">
                <asvg:svgBlip xmlns:asvg="http://schemas.microsoft.com/office/drawing/2016/SVG/main" r:embed="rId103"/>
              </a:ext>
            </a:extLst>
          </a:blip>
          <a:stretch>
            <a:fillRect/>
          </a:stretch>
        </p:blipFill>
        <p:spPr>
          <a:xfrm>
            <a:off x="4222752" y="3579911"/>
            <a:ext cx="436169" cy="436169"/>
          </a:xfrm>
          <a:prstGeom prst="rect">
            <a:avLst/>
          </a:prstGeom>
        </p:spPr>
      </p:pic>
      <p:pic>
        <p:nvPicPr>
          <p:cNvPr id="105" name="Graphic 104">
            <a:extLst>
              <a:ext uri="{FF2B5EF4-FFF2-40B4-BE49-F238E27FC236}">
                <a16:creationId xmlns:a16="http://schemas.microsoft.com/office/drawing/2014/main" id="{A7D8686F-D1AC-4025-8456-59300C5D278A}"/>
              </a:ext>
            </a:extLst>
          </p:cNvPr>
          <p:cNvPicPr>
            <a:picLocks noChangeAspect="1"/>
          </p:cNvPicPr>
          <p:nvPr/>
        </p:nvPicPr>
        <p:blipFill>
          <a:blip r:embed="rId104">
            <a:extLst>
              <a:ext uri="{28A0092B-C50C-407E-A947-70E740481C1C}">
                <a14:useLocalDpi xmlns:a14="http://schemas.microsoft.com/office/drawing/2010/main" val="0"/>
              </a:ext>
              <a:ext uri="{96DAC541-7B7A-43D3-8B79-37D633B846F1}">
                <asvg:svgBlip xmlns:asvg="http://schemas.microsoft.com/office/drawing/2016/SVG/main" r:embed="rId105"/>
              </a:ext>
            </a:extLst>
          </a:blip>
          <a:stretch>
            <a:fillRect/>
          </a:stretch>
        </p:blipFill>
        <p:spPr>
          <a:xfrm>
            <a:off x="5031960" y="3579911"/>
            <a:ext cx="436169" cy="436169"/>
          </a:xfrm>
          <a:prstGeom prst="rect">
            <a:avLst/>
          </a:prstGeom>
        </p:spPr>
      </p:pic>
      <p:pic>
        <p:nvPicPr>
          <p:cNvPr id="107" name="Graphic 106">
            <a:extLst>
              <a:ext uri="{FF2B5EF4-FFF2-40B4-BE49-F238E27FC236}">
                <a16:creationId xmlns:a16="http://schemas.microsoft.com/office/drawing/2014/main" id="{30A274E8-D9B2-42E3-9995-04F541CAADC1}"/>
              </a:ext>
            </a:extLst>
          </p:cNvPr>
          <p:cNvPicPr>
            <a:picLocks noChangeAspect="1"/>
          </p:cNvPicPr>
          <p:nvPr/>
        </p:nvPicPr>
        <p:blipFill>
          <a:blip r:embed="rId106">
            <a:extLst>
              <a:ext uri="{28A0092B-C50C-407E-A947-70E740481C1C}">
                <a14:useLocalDpi xmlns:a14="http://schemas.microsoft.com/office/drawing/2010/main" val="0"/>
              </a:ext>
              <a:ext uri="{96DAC541-7B7A-43D3-8B79-37D633B846F1}">
                <asvg:svgBlip xmlns:asvg="http://schemas.microsoft.com/office/drawing/2016/SVG/main" r:embed="rId107"/>
              </a:ext>
            </a:extLst>
          </a:blip>
          <a:stretch>
            <a:fillRect/>
          </a:stretch>
        </p:blipFill>
        <p:spPr>
          <a:xfrm>
            <a:off x="5841168" y="3579911"/>
            <a:ext cx="436169" cy="436169"/>
          </a:xfrm>
          <a:prstGeom prst="rect">
            <a:avLst/>
          </a:prstGeom>
        </p:spPr>
      </p:pic>
      <p:pic>
        <p:nvPicPr>
          <p:cNvPr id="109" name="Graphic 108">
            <a:extLst>
              <a:ext uri="{FF2B5EF4-FFF2-40B4-BE49-F238E27FC236}">
                <a16:creationId xmlns:a16="http://schemas.microsoft.com/office/drawing/2014/main" id="{EFFBCEB8-FFA2-4EB8-887E-1C9712CA92F3}"/>
              </a:ext>
            </a:extLst>
          </p:cNvPr>
          <p:cNvPicPr>
            <a:picLocks noChangeAspect="1"/>
          </p:cNvPicPr>
          <p:nvPr/>
        </p:nvPicPr>
        <p:blipFill>
          <a:blip r:embed="rId108">
            <a:extLst>
              <a:ext uri="{28A0092B-C50C-407E-A947-70E740481C1C}">
                <a14:useLocalDpi xmlns:a14="http://schemas.microsoft.com/office/drawing/2010/main" val="0"/>
              </a:ext>
              <a:ext uri="{96DAC541-7B7A-43D3-8B79-37D633B846F1}">
                <asvg:svgBlip xmlns:asvg="http://schemas.microsoft.com/office/drawing/2016/SVG/main" r:embed="rId109"/>
              </a:ext>
            </a:extLst>
          </a:blip>
          <a:stretch>
            <a:fillRect/>
          </a:stretch>
        </p:blipFill>
        <p:spPr>
          <a:xfrm>
            <a:off x="6650376" y="3579911"/>
            <a:ext cx="436169" cy="436169"/>
          </a:xfrm>
          <a:prstGeom prst="rect">
            <a:avLst/>
          </a:prstGeom>
        </p:spPr>
      </p:pic>
      <p:pic>
        <p:nvPicPr>
          <p:cNvPr id="111" name="Graphic 110">
            <a:extLst>
              <a:ext uri="{FF2B5EF4-FFF2-40B4-BE49-F238E27FC236}">
                <a16:creationId xmlns:a16="http://schemas.microsoft.com/office/drawing/2014/main" id="{1B309675-E458-4EC7-96B0-BD59A18FC382}"/>
              </a:ext>
            </a:extLst>
          </p:cNvPr>
          <p:cNvPicPr>
            <a:picLocks noChangeAspect="1"/>
          </p:cNvPicPr>
          <p:nvPr/>
        </p:nvPicPr>
        <p:blipFill>
          <a:blip r:embed="rId110">
            <a:extLst>
              <a:ext uri="{28A0092B-C50C-407E-A947-70E740481C1C}">
                <a14:useLocalDpi xmlns:a14="http://schemas.microsoft.com/office/drawing/2010/main" val="0"/>
              </a:ext>
              <a:ext uri="{96DAC541-7B7A-43D3-8B79-37D633B846F1}">
                <asvg:svgBlip xmlns:asvg="http://schemas.microsoft.com/office/drawing/2016/SVG/main" r:embed="rId111"/>
              </a:ext>
            </a:extLst>
          </a:blip>
          <a:stretch>
            <a:fillRect/>
          </a:stretch>
        </p:blipFill>
        <p:spPr>
          <a:xfrm>
            <a:off x="7459584" y="3579911"/>
            <a:ext cx="436169" cy="436169"/>
          </a:xfrm>
          <a:prstGeom prst="rect">
            <a:avLst/>
          </a:prstGeom>
        </p:spPr>
      </p:pic>
      <p:pic>
        <p:nvPicPr>
          <p:cNvPr id="113" name="Graphic 112">
            <a:extLst>
              <a:ext uri="{FF2B5EF4-FFF2-40B4-BE49-F238E27FC236}">
                <a16:creationId xmlns:a16="http://schemas.microsoft.com/office/drawing/2014/main" id="{6BBB8F1A-3234-4DFC-9417-6889F385BD17}"/>
              </a:ext>
            </a:extLst>
          </p:cNvPr>
          <p:cNvPicPr>
            <a:picLocks noChangeAspect="1"/>
          </p:cNvPicPr>
          <p:nvPr/>
        </p:nvPicPr>
        <p:blipFill>
          <a:blip r:embed="rId112">
            <a:extLst>
              <a:ext uri="{28A0092B-C50C-407E-A947-70E740481C1C}">
                <a14:useLocalDpi xmlns:a14="http://schemas.microsoft.com/office/drawing/2010/main" val="0"/>
              </a:ext>
              <a:ext uri="{96DAC541-7B7A-43D3-8B79-37D633B846F1}">
                <asvg:svgBlip xmlns:asvg="http://schemas.microsoft.com/office/drawing/2016/SVG/main" r:embed="rId113"/>
              </a:ext>
            </a:extLst>
          </a:blip>
          <a:stretch>
            <a:fillRect/>
          </a:stretch>
        </p:blipFill>
        <p:spPr>
          <a:xfrm>
            <a:off x="8268792" y="3579911"/>
            <a:ext cx="436169" cy="436169"/>
          </a:xfrm>
          <a:prstGeom prst="rect">
            <a:avLst/>
          </a:prstGeom>
        </p:spPr>
      </p:pic>
      <p:pic>
        <p:nvPicPr>
          <p:cNvPr id="115" name="Graphic 114">
            <a:extLst>
              <a:ext uri="{FF2B5EF4-FFF2-40B4-BE49-F238E27FC236}">
                <a16:creationId xmlns:a16="http://schemas.microsoft.com/office/drawing/2014/main" id="{8B15D0FA-A224-448E-A5DE-A685EBD0A596}"/>
              </a:ext>
            </a:extLst>
          </p:cNvPr>
          <p:cNvPicPr>
            <a:picLocks noChangeAspect="1"/>
          </p:cNvPicPr>
          <p:nvPr/>
        </p:nvPicPr>
        <p:blipFill>
          <a:blip r:embed="rId114">
            <a:extLst>
              <a:ext uri="{28A0092B-C50C-407E-A947-70E740481C1C}">
                <a14:useLocalDpi xmlns:a14="http://schemas.microsoft.com/office/drawing/2010/main" val="0"/>
              </a:ext>
              <a:ext uri="{96DAC541-7B7A-43D3-8B79-37D633B846F1}">
                <asvg:svgBlip xmlns:asvg="http://schemas.microsoft.com/office/drawing/2016/SVG/main" r:embed="rId115"/>
              </a:ext>
            </a:extLst>
          </a:blip>
          <a:stretch>
            <a:fillRect/>
          </a:stretch>
        </p:blipFill>
        <p:spPr>
          <a:xfrm>
            <a:off x="9078000" y="3579911"/>
            <a:ext cx="436169" cy="436169"/>
          </a:xfrm>
          <a:prstGeom prst="rect">
            <a:avLst/>
          </a:prstGeom>
        </p:spPr>
      </p:pic>
      <p:pic>
        <p:nvPicPr>
          <p:cNvPr id="117" name="Graphic 116">
            <a:extLst>
              <a:ext uri="{FF2B5EF4-FFF2-40B4-BE49-F238E27FC236}">
                <a16:creationId xmlns:a16="http://schemas.microsoft.com/office/drawing/2014/main" id="{B8A56737-E352-4641-BF45-0E5B1391829C}"/>
              </a:ext>
            </a:extLst>
          </p:cNvPr>
          <p:cNvPicPr>
            <a:picLocks noChangeAspect="1"/>
          </p:cNvPicPr>
          <p:nvPr/>
        </p:nvPicPr>
        <p:blipFill>
          <a:blip r:embed="rId116">
            <a:extLst>
              <a:ext uri="{28A0092B-C50C-407E-A947-70E740481C1C}">
                <a14:useLocalDpi xmlns:a14="http://schemas.microsoft.com/office/drawing/2010/main" val="0"/>
              </a:ext>
              <a:ext uri="{96DAC541-7B7A-43D3-8B79-37D633B846F1}">
                <asvg:svgBlip xmlns:asvg="http://schemas.microsoft.com/office/drawing/2016/SVG/main" r:embed="rId117"/>
              </a:ext>
            </a:extLst>
          </a:blip>
          <a:stretch>
            <a:fillRect/>
          </a:stretch>
        </p:blipFill>
        <p:spPr>
          <a:xfrm>
            <a:off x="9887208" y="3579911"/>
            <a:ext cx="436169" cy="436169"/>
          </a:xfrm>
          <a:prstGeom prst="rect">
            <a:avLst/>
          </a:prstGeom>
        </p:spPr>
      </p:pic>
      <p:pic>
        <p:nvPicPr>
          <p:cNvPr id="119" name="Graphic 118">
            <a:extLst>
              <a:ext uri="{FF2B5EF4-FFF2-40B4-BE49-F238E27FC236}">
                <a16:creationId xmlns:a16="http://schemas.microsoft.com/office/drawing/2014/main" id="{0C994BFE-4A49-41CC-92D3-0F551DF24F22}"/>
              </a:ext>
            </a:extLst>
          </p:cNvPr>
          <p:cNvPicPr>
            <a:picLocks noChangeAspect="1"/>
          </p:cNvPicPr>
          <p:nvPr/>
        </p:nvPicPr>
        <p:blipFill>
          <a:blip r:embed="rId118">
            <a:extLst>
              <a:ext uri="{28A0092B-C50C-407E-A947-70E740481C1C}">
                <a14:useLocalDpi xmlns:a14="http://schemas.microsoft.com/office/drawing/2010/main" val="0"/>
              </a:ext>
              <a:ext uri="{96DAC541-7B7A-43D3-8B79-37D633B846F1}">
                <asvg:svgBlip xmlns:asvg="http://schemas.microsoft.com/office/drawing/2016/SVG/main" r:embed="rId119"/>
              </a:ext>
            </a:extLst>
          </a:blip>
          <a:stretch>
            <a:fillRect/>
          </a:stretch>
        </p:blipFill>
        <p:spPr>
          <a:xfrm>
            <a:off x="10696416" y="3579911"/>
            <a:ext cx="436169" cy="436169"/>
          </a:xfrm>
          <a:prstGeom prst="rect">
            <a:avLst/>
          </a:prstGeom>
        </p:spPr>
      </p:pic>
      <p:pic>
        <p:nvPicPr>
          <p:cNvPr id="121" name="Graphic 120">
            <a:extLst>
              <a:ext uri="{FF2B5EF4-FFF2-40B4-BE49-F238E27FC236}">
                <a16:creationId xmlns:a16="http://schemas.microsoft.com/office/drawing/2014/main" id="{799D8306-7F64-4DD4-BAB3-9956916A53C9}"/>
              </a:ext>
            </a:extLst>
          </p:cNvPr>
          <p:cNvPicPr>
            <a:picLocks noChangeAspect="1"/>
          </p:cNvPicPr>
          <p:nvPr/>
        </p:nvPicPr>
        <p:blipFill>
          <a:blip r:embed="rId120">
            <a:extLst>
              <a:ext uri="{28A0092B-C50C-407E-A947-70E740481C1C}">
                <a14:useLocalDpi xmlns:a14="http://schemas.microsoft.com/office/drawing/2010/main" val="0"/>
              </a:ext>
              <a:ext uri="{96DAC541-7B7A-43D3-8B79-37D633B846F1}">
                <asvg:svgBlip xmlns:asvg="http://schemas.microsoft.com/office/drawing/2016/SVG/main" r:embed="rId121"/>
              </a:ext>
            </a:extLst>
          </a:blip>
          <a:stretch>
            <a:fillRect/>
          </a:stretch>
        </p:blipFill>
        <p:spPr>
          <a:xfrm>
            <a:off x="11505624" y="3579911"/>
            <a:ext cx="436169" cy="436169"/>
          </a:xfrm>
          <a:prstGeom prst="rect">
            <a:avLst/>
          </a:prstGeom>
        </p:spPr>
      </p:pic>
      <p:pic>
        <p:nvPicPr>
          <p:cNvPr id="123" name="Graphic 122">
            <a:extLst>
              <a:ext uri="{FF2B5EF4-FFF2-40B4-BE49-F238E27FC236}">
                <a16:creationId xmlns:a16="http://schemas.microsoft.com/office/drawing/2014/main" id="{61475625-2FB0-4EED-85DC-B959E6E0D5C2}"/>
              </a:ext>
            </a:extLst>
          </p:cNvPr>
          <p:cNvPicPr>
            <a:picLocks noChangeAspect="1"/>
          </p:cNvPicPr>
          <p:nvPr/>
        </p:nvPicPr>
        <p:blipFill>
          <a:blip r:embed="rId122">
            <a:extLst>
              <a:ext uri="{28A0092B-C50C-407E-A947-70E740481C1C}">
                <a14:useLocalDpi xmlns:a14="http://schemas.microsoft.com/office/drawing/2010/main" val="0"/>
              </a:ext>
              <a:ext uri="{96DAC541-7B7A-43D3-8B79-37D633B846F1}">
                <asvg:svgBlip xmlns:asvg="http://schemas.microsoft.com/office/drawing/2016/SVG/main" r:embed="rId123"/>
              </a:ext>
            </a:extLst>
          </a:blip>
          <a:stretch>
            <a:fillRect/>
          </a:stretch>
        </p:blipFill>
        <p:spPr>
          <a:xfrm>
            <a:off x="176712" y="4335239"/>
            <a:ext cx="436169" cy="436169"/>
          </a:xfrm>
          <a:prstGeom prst="rect">
            <a:avLst/>
          </a:prstGeom>
        </p:spPr>
      </p:pic>
      <p:pic>
        <p:nvPicPr>
          <p:cNvPr id="125" name="Graphic 124">
            <a:extLst>
              <a:ext uri="{FF2B5EF4-FFF2-40B4-BE49-F238E27FC236}">
                <a16:creationId xmlns:a16="http://schemas.microsoft.com/office/drawing/2014/main" id="{DE8A4C2D-0CBA-46D6-AA7E-BDD6A26CF73C}"/>
              </a:ext>
            </a:extLst>
          </p:cNvPr>
          <p:cNvPicPr>
            <a:picLocks noChangeAspect="1"/>
          </p:cNvPicPr>
          <p:nvPr/>
        </p:nvPicPr>
        <p:blipFill>
          <a:blip r:embed="rId124">
            <a:extLst>
              <a:ext uri="{28A0092B-C50C-407E-A947-70E740481C1C}">
                <a14:useLocalDpi xmlns:a14="http://schemas.microsoft.com/office/drawing/2010/main" val="0"/>
              </a:ext>
              <a:ext uri="{96DAC541-7B7A-43D3-8B79-37D633B846F1}">
                <asvg:svgBlip xmlns:asvg="http://schemas.microsoft.com/office/drawing/2016/SVG/main" r:embed="rId125"/>
              </a:ext>
            </a:extLst>
          </a:blip>
          <a:stretch>
            <a:fillRect/>
          </a:stretch>
        </p:blipFill>
        <p:spPr>
          <a:xfrm>
            <a:off x="985920" y="4335239"/>
            <a:ext cx="436169" cy="436169"/>
          </a:xfrm>
          <a:prstGeom prst="rect">
            <a:avLst/>
          </a:prstGeom>
        </p:spPr>
      </p:pic>
      <p:pic>
        <p:nvPicPr>
          <p:cNvPr id="127" name="Graphic 126">
            <a:extLst>
              <a:ext uri="{FF2B5EF4-FFF2-40B4-BE49-F238E27FC236}">
                <a16:creationId xmlns:a16="http://schemas.microsoft.com/office/drawing/2014/main" id="{73EA4CD2-2625-4F99-990E-4A363638C9D1}"/>
              </a:ext>
            </a:extLst>
          </p:cNvPr>
          <p:cNvPicPr>
            <a:picLocks noChangeAspect="1"/>
          </p:cNvPicPr>
          <p:nvPr/>
        </p:nvPicPr>
        <p:blipFill>
          <a:blip r:embed="rId126">
            <a:extLst>
              <a:ext uri="{28A0092B-C50C-407E-A947-70E740481C1C}">
                <a14:useLocalDpi xmlns:a14="http://schemas.microsoft.com/office/drawing/2010/main" val="0"/>
              </a:ext>
              <a:ext uri="{96DAC541-7B7A-43D3-8B79-37D633B846F1}">
                <asvg:svgBlip xmlns:asvg="http://schemas.microsoft.com/office/drawing/2016/SVG/main" r:embed="rId127"/>
              </a:ext>
            </a:extLst>
          </a:blip>
          <a:stretch>
            <a:fillRect/>
          </a:stretch>
        </p:blipFill>
        <p:spPr>
          <a:xfrm>
            <a:off x="1795128" y="4335239"/>
            <a:ext cx="436169" cy="436169"/>
          </a:xfrm>
          <a:prstGeom prst="rect">
            <a:avLst/>
          </a:prstGeom>
        </p:spPr>
      </p:pic>
      <p:pic>
        <p:nvPicPr>
          <p:cNvPr id="129" name="Graphic 128">
            <a:extLst>
              <a:ext uri="{FF2B5EF4-FFF2-40B4-BE49-F238E27FC236}">
                <a16:creationId xmlns:a16="http://schemas.microsoft.com/office/drawing/2014/main" id="{FF6F7439-B06E-44D8-8291-FE7EFEF84932}"/>
              </a:ext>
            </a:extLst>
          </p:cNvPr>
          <p:cNvPicPr>
            <a:picLocks noChangeAspect="1"/>
          </p:cNvPicPr>
          <p:nvPr/>
        </p:nvPicPr>
        <p:blipFill>
          <a:blip r:embed="rId128">
            <a:extLst>
              <a:ext uri="{28A0092B-C50C-407E-A947-70E740481C1C}">
                <a14:useLocalDpi xmlns:a14="http://schemas.microsoft.com/office/drawing/2010/main" val="0"/>
              </a:ext>
              <a:ext uri="{96DAC541-7B7A-43D3-8B79-37D633B846F1}">
                <asvg:svgBlip xmlns:asvg="http://schemas.microsoft.com/office/drawing/2016/SVG/main" r:embed="rId129"/>
              </a:ext>
            </a:extLst>
          </a:blip>
          <a:stretch>
            <a:fillRect/>
          </a:stretch>
        </p:blipFill>
        <p:spPr>
          <a:xfrm>
            <a:off x="2604336" y="4335239"/>
            <a:ext cx="436169" cy="436169"/>
          </a:xfrm>
          <a:prstGeom prst="rect">
            <a:avLst/>
          </a:prstGeom>
        </p:spPr>
      </p:pic>
      <p:pic>
        <p:nvPicPr>
          <p:cNvPr id="131" name="Graphic 130">
            <a:extLst>
              <a:ext uri="{FF2B5EF4-FFF2-40B4-BE49-F238E27FC236}">
                <a16:creationId xmlns:a16="http://schemas.microsoft.com/office/drawing/2014/main" id="{7EFC5048-05CE-4966-BD7D-8BBC3994162E}"/>
              </a:ext>
            </a:extLst>
          </p:cNvPr>
          <p:cNvPicPr>
            <a:picLocks noChangeAspect="1"/>
          </p:cNvPicPr>
          <p:nvPr/>
        </p:nvPicPr>
        <p:blipFill>
          <a:blip r:embed="rId130">
            <a:extLst>
              <a:ext uri="{28A0092B-C50C-407E-A947-70E740481C1C}">
                <a14:useLocalDpi xmlns:a14="http://schemas.microsoft.com/office/drawing/2010/main" val="0"/>
              </a:ext>
              <a:ext uri="{96DAC541-7B7A-43D3-8B79-37D633B846F1}">
                <asvg:svgBlip xmlns:asvg="http://schemas.microsoft.com/office/drawing/2016/SVG/main" r:embed="rId131"/>
              </a:ext>
            </a:extLst>
          </a:blip>
          <a:stretch>
            <a:fillRect/>
          </a:stretch>
        </p:blipFill>
        <p:spPr>
          <a:xfrm>
            <a:off x="3413544" y="4335239"/>
            <a:ext cx="436169" cy="436169"/>
          </a:xfrm>
          <a:prstGeom prst="rect">
            <a:avLst/>
          </a:prstGeom>
        </p:spPr>
      </p:pic>
      <p:pic>
        <p:nvPicPr>
          <p:cNvPr id="133" name="Graphic 132">
            <a:extLst>
              <a:ext uri="{FF2B5EF4-FFF2-40B4-BE49-F238E27FC236}">
                <a16:creationId xmlns:a16="http://schemas.microsoft.com/office/drawing/2014/main" id="{4837F890-2746-46C7-AD61-2FE58A2B0F9A}"/>
              </a:ext>
            </a:extLst>
          </p:cNvPr>
          <p:cNvPicPr>
            <a:picLocks noChangeAspect="1"/>
          </p:cNvPicPr>
          <p:nvPr/>
        </p:nvPicPr>
        <p:blipFill>
          <a:blip r:embed="rId132">
            <a:extLst>
              <a:ext uri="{28A0092B-C50C-407E-A947-70E740481C1C}">
                <a14:useLocalDpi xmlns:a14="http://schemas.microsoft.com/office/drawing/2010/main" val="0"/>
              </a:ext>
              <a:ext uri="{96DAC541-7B7A-43D3-8B79-37D633B846F1}">
                <asvg:svgBlip xmlns:asvg="http://schemas.microsoft.com/office/drawing/2016/SVG/main" r:embed="rId133"/>
              </a:ext>
            </a:extLst>
          </a:blip>
          <a:stretch>
            <a:fillRect/>
          </a:stretch>
        </p:blipFill>
        <p:spPr>
          <a:xfrm>
            <a:off x="4222752" y="4335239"/>
            <a:ext cx="436169" cy="436169"/>
          </a:xfrm>
          <a:prstGeom prst="rect">
            <a:avLst/>
          </a:prstGeom>
        </p:spPr>
      </p:pic>
      <p:pic>
        <p:nvPicPr>
          <p:cNvPr id="135" name="Graphic 134">
            <a:extLst>
              <a:ext uri="{FF2B5EF4-FFF2-40B4-BE49-F238E27FC236}">
                <a16:creationId xmlns:a16="http://schemas.microsoft.com/office/drawing/2014/main" id="{1FB169EB-670B-4564-828E-3F757BA6158A}"/>
              </a:ext>
            </a:extLst>
          </p:cNvPr>
          <p:cNvPicPr>
            <a:picLocks noChangeAspect="1"/>
          </p:cNvPicPr>
          <p:nvPr/>
        </p:nvPicPr>
        <p:blipFill>
          <a:blip r:embed="rId134">
            <a:extLst>
              <a:ext uri="{28A0092B-C50C-407E-A947-70E740481C1C}">
                <a14:useLocalDpi xmlns:a14="http://schemas.microsoft.com/office/drawing/2010/main" val="0"/>
              </a:ext>
              <a:ext uri="{96DAC541-7B7A-43D3-8B79-37D633B846F1}">
                <asvg:svgBlip xmlns:asvg="http://schemas.microsoft.com/office/drawing/2016/SVG/main" r:embed="rId135"/>
              </a:ext>
            </a:extLst>
          </a:blip>
          <a:stretch>
            <a:fillRect/>
          </a:stretch>
        </p:blipFill>
        <p:spPr>
          <a:xfrm>
            <a:off x="5031960" y="4335239"/>
            <a:ext cx="436169" cy="436169"/>
          </a:xfrm>
          <a:prstGeom prst="rect">
            <a:avLst/>
          </a:prstGeom>
        </p:spPr>
      </p:pic>
      <p:pic>
        <p:nvPicPr>
          <p:cNvPr id="137" name="Graphic 136">
            <a:extLst>
              <a:ext uri="{FF2B5EF4-FFF2-40B4-BE49-F238E27FC236}">
                <a16:creationId xmlns:a16="http://schemas.microsoft.com/office/drawing/2014/main" id="{1D0EFDAD-7CD3-44D5-BC6A-5A795925F2FC}"/>
              </a:ext>
            </a:extLst>
          </p:cNvPr>
          <p:cNvPicPr>
            <a:picLocks noChangeAspect="1"/>
          </p:cNvPicPr>
          <p:nvPr/>
        </p:nvPicPr>
        <p:blipFill>
          <a:blip r:embed="rId136">
            <a:extLst>
              <a:ext uri="{28A0092B-C50C-407E-A947-70E740481C1C}">
                <a14:useLocalDpi xmlns:a14="http://schemas.microsoft.com/office/drawing/2010/main" val="0"/>
              </a:ext>
              <a:ext uri="{96DAC541-7B7A-43D3-8B79-37D633B846F1}">
                <asvg:svgBlip xmlns:asvg="http://schemas.microsoft.com/office/drawing/2016/SVG/main" r:embed="rId137"/>
              </a:ext>
            </a:extLst>
          </a:blip>
          <a:stretch>
            <a:fillRect/>
          </a:stretch>
        </p:blipFill>
        <p:spPr>
          <a:xfrm>
            <a:off x="5841168" y="4335239"/>
            <a:ext cx="436169" cy="436169"/>
          </a:xfrm>
          <a:prstGeom prst="rect">
            <a:avLst/>
          </a:prstGeom>
        </p:spPr>
      </p:pic>
      <p:pic>
        <p:nvPicPr>
          <p:cNvPr id="139" name="Graphic 138">
            <a:extLst>
              <a:ext uri="{FF2B5EF4-FFF2-40B4-BE49-F238E27FC236}">
                <a16:creationId xmlns:a16="http://schemas.microsoft.com/office/drawing/2014/main" id="{B27902CF-2F85-4AE2-AC10-0B049CC3E6EF}"/>
              </a:ext>
            </a:extLst>
          </p:cNvPr>
          <p:cNvPicPr>
            <a:picLocks noChangeAspect="1"/>
          </p:cNvPicPr>
          <p:nvPr/>
        </p:nvPicPr>
        <p:blipFill>
          <a:blip r:embed="rId138">
            <a:extLst>
              <a:ext uri="{28A0092B-C50C-407E-A947-70E740481C1C}">
                <a14:useLocalDpi xmlns:a14="http://schemas.microsoft.com/office/drawing/2010/main" val="0"/>
              </a:ext>
              <a:ext uri="{96DAC541-7B7A-43D3-8B79-37D633B846F1}">
                <asvg:svgBlip xmlns:asvg="http://schemas.microsoft.com/office/drawing/2016/SVG/main" r:embed="rId139"/>
              </a:ext>
            </a:extLst>
          </a:blip>
          <a:stretch>
            <a:fillRect/>
          </a:stretch>
        </p:blipFill>
        <p:spPr>
          <a:xfrm>
            <a:off x="6650376" y="4335239"/>
            <a:ext cx="436169" cy="436169"/>
          </a:xfrm>
          <a:prstGeom prst="rect">
            <a:avLst/>
          </a:prstGeom>
        </p:spPr>
      </p:pic>
      <p:pic>
        <p:nvPicPr>
          <p:cNvPr id="141" name="Graphic 140">
            <a:extLst>
              <a:ext uri="{FF2B5EF4-FFF2-40B4-BE49-F238E27FC236}">
                <a16:creationId xmlns:a16="http://schemas.microsoft.com/office/drawing/2014/main" id="{082F411C-DE00-4635-A79F-82A843D001DD}"/>
              </a:ext>
            </a:extLst>
          </p:cNvPr>
          <p:cNvPicPr>
            <a:picLocks noChangeAspect="1"/>
          </p:cNvPicPr>
          <p:nvPr/>
        </p:nvPicPr>
        <p:blipFill>
          <a:blip r:embed="rId140">
            <a:extLst>
              <a:ext uri="{28A0092B-C50C-407E-A947-70E740481C1C}">
                <a14:useLocalDpi xmlns:a14="http://schemas.microsoft.com/office/drawing/2010/main" val="0"/>
              </a:ext>
              <a:ext uri="{96DAC541-7B7A-43D3-8B79-37D633B846F1}">
                <asvg:svgBlip xmlns:asvg="http://schemas.microsoft.com/office/drawing/2016/SVG/main" r:embed="rId141"/>
              </a:ext>
            </a:extLst>
          </a:blip>
          <a:stretch>
            <a:fillRect/>
          </a:stretch>
        </p:blipFill>
        <p:spPr>
          <a:xfrm>
            <a:off x="7459584" y="4335239"/>
            <a:ext cx="436169" cy="436169"/>
          </a:xfrm>
          <a:prstGeom prst="rect">
            <a:avLst/>
          </a:prstGeom>
        </p:spPr>
      </p:pic>
      <p:pic>
        <p:nvPicPr>
          <p:cNvPr id="143" name="Graphic 142">
            <a:extLst>
              <a:ext uri="{FF2B5EF4-FFF2-40B4-BE49-F238E27FC236}">
                <a16:creationId xmlns:a16="http://schemas.microsoft.com/office/drawing/2014/main" id="{BD050509-CE98-4C38-B432-BED5833351F6}"/>
              </a:ext>
            </a:extLst>
          </p:cNvPr>
          <p:cNvPicPr>
            <a:picLocks noChangeAspect="1"/>
          </p:cNvPicPr>
          <p:nvPr/>
        </p:nvPicPr>
        <p:blipFill>
          <a:blip r:embed="rId142">
            <a:extLst>
              <a:ext uri="{28A0092B-C50C-407E-A947-70E740481C1C}">
                <a14:useLocalDpi xmlns:a14="http://schemas.microsoft.com/office/drawing/2010/main" val="0"/>
              </a:ext>
              <a:ext uri="{96DAC541-7B7A-43D3-8B79-37D633B846F1}">
                <asvg:svgBlip xmlns:asvg="http://schemas.microsoft.com/office/drawing/2016/SVG/main" r:embed="rId143"/>
              </a:ext>
            </a:extLst>
          </a:blip>
          <a:stretch>
            <a:fillRect/>
          </a:stretch>
        </p:blipFill>
        <p:spPr>
          <a:xfrm>
            <a:off x="8268792" y="4335239"/>
            <a:ext cx="436169" cy="436169"/>
          </a:xfrm>
          <a:prstGeom prst="rect">
            <a:avLst/>
          </a:prstGeom>
        </p:spPr>
      </p:pic>
      <p:pic>
        <p:nvPicPr>
          <p:cNvPr id="145" name="Graphic 144">
            <a:extLst>
              <a:ext uri="{FF2B5EF4-FFF2-40B4-BE49-F238E27FC236}">
                <a16:creationId xmlns:a16="http://schemas.microsoft.com/office/drawing/2014/main" id="{2A862F11-39DF-4DDF-89F9-940FC1424A77}"/>
              </a:ext>
            </a:extLst>
          </p:cNvPr>
          <p:cNvPicPr>
            <a:picLocks noChangeAspect="1"/>
          </p:cNvPicPr>
          <p:nvPr/>
        </p:nvPicPr>
        <p:blipFill>
          <a:blip r:embed="rId144">
            <a:extLst>
              <a:ext uri="{28A0092B-C50C-407E-A947-70E740481C1C}">
                <a14:useLocalDpi xmlns:a14="http://schemas.microsoft.com/office/drawing/2010/main" val="0"/>
              </a:ext>
              <a:ext uri="{96DAC541-7B7A-43D3-8B79-37D633B846F1}">
                <asvg:svgBlip xmlns:asvg="http://schemas.microsoft.com/office/drawing/2016/SVG/main" r:embed="rId145"/>
              </a:ext>
            </a:extLst>
          </a:blip>
          <a:stretch>
            <a:fillRect/>
          </a:stretch>
        </p:blipFill>
        <p:spPr>
          <a:xfrm>
            <a:off x="9078000" y="4335239"/>
            <a:ext cx="436169" cy="436169"/>
          </a:xfrm>
          <a:prstGeom prst="rect">
            <a:avLst/>
          </a:prstGeom>
        </p:spPr>
      </p:pic>
      <p:pic>
        <p:nvPicPr>
          <p:cNvPr id="147" name="Graphic 146">
            <a:extLst>
              <a:ext uri="{FF2B5EF4-FFF2-40B4-BE49-F238E27FC236}">
                <a16:creationId xmlns:a16="http://schemas.microsoft.com/office/drawing/2014/main" id="{73BEF2C6-E0D7-4434-AE9B-30336F26D974}"/>
              </a:ext>
            </a:extLst>
          </p:cNvPr>
          <p:cNvPicPr>
            <a:picLocks noChangeAspect="1"/>
          </p:cNvPicPr>
          <p:nvPr/>
        </p:nvPicPr>
        <p:blipFill>
          <a:blip r:embed="rId146">
            <a:extLst>
              <a:ext uri="{28A0092B-C50C-407E-A947-70E740481C1C}">
                <a14:useLocalDpi xmlns:a14="http://schemas.microsoft.com/office/drawing/2010/main" val="0"/>
              </a:ext>
              <a:ext uri="{96DAC541-7B7A-43D3-8B79-37D633B846F1}">
                <asvg:svgBlip xmlns:asvg="http://schemas.microsoft.com/office/drawing/2016/SVG/main" r:embed="rId147"/>
              </a:ext>
            </a:extLst>
          </a:blip>
          <a:stretch>
            <a:fillRect/>
          </a:stretch>
        </p:blipFill>
        <p:spPr>
          <a:xfrm>
            <a:off x="9887208" y="4335239"/>
            <a:ext cx="436169" cy="436169"/>
          </a:xfrm>
          <a:prstGeom prst="rect">
            <a:avLst/>
          </a:prstGeom>
        </p:spPr>
      </p:pic>
      <p:pic>
        <p:nvPicPr>
          <p:cNvPr id="149" name="Graphic 148">
            <a:extLst>
              <a:ext uri="{FF2B5EF4-FFF2-40B4-BE49-F238E27FC236}">
                <a16:creationId xmlns:a16="http://schemas.microsoft.com/office/drawing/2014/main" id="{73576239-CFD8-42E8-90C3-0FCFF085C907}"/>
              </a:ext>
            </a:extLst>
          </p:cNvPr>
          <p:cNvPicPr>
            <a:picLocks noChangeAspect="1"/>
          </p:cNvPicPr>
          <p:nvPr/>
        </p:nvPicPr>
        <p:blipFill>
          <a:blip r:embed="rId148">
            <a:extLst>
              <a:ext uri="{28A0092B-C50C-407E-A947-70E740481C1C}">
                <a14:useLocalDpi xmlns:a14="http://schemas.microsoft.com/office/drawing/2010/main" val="0"/>
              </a:ext>
              <a:ext uri="{96DAC541-7B7A-43D3-8B79-37D633B846F1}">
                <asvg:svgBlip xmlns:asvg="http://schemas.microsoft.com/office/drawing/2016/SVG/main" r:embed="rId149"/>
              </a:ext>
            </a:extLst>
          </a:blip>
          <a:stretch>
            <a:fillRect/>
          </a:stretch>
        </p:blipFill>
        <p:spPr>
          <a:xfrm>
            <a:off x="10696416" y="4335239"/>
            <a:ext cx="436169" cy="436169"/>
          </a:xfrm>
          <a:prstGeom prst="rect">
            <a:avLst/>
          </a:prstGeom>
        </p:spPr>
      </p:pic>
      <p:pic>
        <p:nvPicPr>
          <p:cNvPr id="151" name="Graphic 150">
            <a:extLst>
              <a:ext uri="{FF2B5EF4-FFF2-40B4-BE49-F238E27FC236}">
                <a16:creationId xmlns:a16="http://schemas.microsoft.com/office/drawing/2014/main" id="{BDA16084-48DC-4B8C-A52A-FE23E37CA1E8}"/>
              </a:ext>
            </a:extLst>
          </p:cNvPr>
          <p:cNvPicPr>
            <a:picLocks noChangeAspect="1"/>
          </p:cNvPicPr>
          <p:nvPr/>
        </p:nvPicPr>
        <p:blipFill>
          <a:blip r:embed="rId150">
            <a:extLst>
              <a:ext uri="{28A0092B-C50C-407E-A947-70E740481C1C}">
                <a14:useLocalDpi xmlns:a14="http://schemas.microsoft.com/office/drawing/2010/main" val="0"/>
              </a:ext>
              <a:ext uri="{96DAC541-7B7A-43D3-8B79-37D633B846F1}">
                <asvg:svgBlip xmlns:asvg="http://schemas.microsoft.com/office/drawing/2016/SVG/main" r:embed="rId151"/>
              </a:ext>
            </a:extLst>
          </a:blip>
          <a:stretch>
            <a:fillRect/>
          </a:stretch>
        </p:blipFill>
        <p:spPr>
          <a:xfrm>
            <a:off x="11505624" y="4335239"/>
            <a:ext cx="436169" cy="436169"/>
          </a:xfrm>
          <a:prstGeom prst="rect">
            <a:avLst/>
          </a:prstGeom>
        </p:spPr>
      </p:pic>
      <p:pic>
        <p:nvPicPr>
          <p:cNvPr id="153" name="Graphic 152">
            <a:extLst>
              <a:ext uri="{FF2B5EF4-FFF2-40B4-BE49-F238E27FC236}">
                <a16:creationId xmlns:a16="http://schemas.microsoft.com/office/drawing/2014/main" id="{1F022016-1E31-4813-90AB-D6B4B152C981}"/>
              </a:ext>
            </a:extLst>
          </p:cNvPr>
          <p:cNvPicPr>
            <a:picLocks noChangeAspect="1"/>
          </p:cNvPicPr>
          <p:nvPr/>
        </p:nvPicPr>
        <p:blipFill>
          <a:blip r:embed="rId152">
            <a:extLst>
              <a:ext uri="{28A0092B-C50C-407E-A947-70E740481C1C}">
                <a14:useLocalDpi xmlns:a14="http://schemas.microsoft.com/office/drawing/2010/main" val="0"/>
              </a:ext>
              <a:ext uri="{96DAC541-7B7A-43D3-8B79-37D633B846F1}">
                <asvg:svgBlip xmlns:asvg="http://schemas.microsoft.com/office/drawing/2016/SVG/main" r:embed="rId153"/>
              </a:ext>
            </a:extLst>
          </a:blip>
          <a:stretch>
            <a:fillRect/>
          </a:stretch>
        </p:blipFill>
        <p:spPr>
          <a:xfrm>
            <a:off x="363452" y="5090567"/>
            <a:ext cx="436169" cy="436169"/>
          </a:xfrm>
          <a:prstGeom prst="rect">
            <a:avLst/>
          </a:prstGeom>
        </p:spPr>
      </p:pic>
      <p:pic>
        <p:nvPicPr>
          <p:cNvPr id="155" name="Graphic 154">
            <a:extLst>
              <a:ext uri="{FF2B5EF4-FFF2-40B4-BE49-F238E27FC236}">
                <a16:creationId xmlns:a16="http://schemas.microsoft.com/office/drawing/2014/main" id="{B6D92491-F51E-4F1C-9225-28DB874F271E}"/>
              </a:ext>
            </a:extLst>
          </p:cNvPr>
          <p:cNvPicPr>
            <a:picLocks noChangeAspect="1"/>
          </p:cNvPicPr>
          <p:nvPr/>
        </p:nvPicPr>
        <p:blipFill>
          <a:blip r:embed="rId154">
            <a:extLst>
              <a:ext uri="{28A0092B-C50C-407E-A947-70E740481C1C}">
                <a14:useLocalDpi xmlns:a14="http://schemas.microsoft.com/office/drawing/2010/main" val="0"/>
              </a:ext>
              <a:ext uri="{96DAC541-7B7A-43D3-8B79-37D633B846F1}">
                <asvg:svgBlip xmlns:asvg="http://schemas.microsoft.com/office/drawing/2016/SVG/main" r:embed="rId155"/>
              </a:ext>
            </a:extLst>
          </a:blip>
          <a:stretch>
            <a:fillRect/>
          </a:stretch>
        </p:blipFill>
        <p:spPr>
          <a:xfrm>
            <a:off x="1359400" y="5090567"/>
            <a:ext cx="436169" cy="436169"/>
          </a:xfrm>
          <a:prstGeom prst="rect">
            <a:avLst/>
          </a:prstGeom>
        </p:spPr>
      </p:pic>
      <p:pic>
        <p:nvPicPr>
          <p:cNvPr id="157" name="Graphic 156">
            <a:extLst>
              <a:ext uri="{FF2B5EF4-FFF2-40B4-BE49-F238E27FC236}">
                <a16:creationId xmlns:a16="http://schemas.microsoft.com/office/drawing/2014/main" id="{69FF85F1-A183-41CA-AD31-5E6F3ECB2228}"/>
              </a:ext>
            </a:extLst>
          </p:cNvPr>
          <p:cNvPicPr>
            <a:picLocks noChangeAspect="1"/>
          </p:cNvPicPr>
          <p:nvPr/>
        </p:nvPicPr>
        <p:blipFill>
          <a:blip r:embed="rId156">
            <a:extLst>
              <a:ext uri="{28A0092B-C50C-407E-A947-70E740481C1C}">
                <a14:useLocalDpi xmlns:a14="http://schemas.microsoft.com/office/drawing/2010/main" val="0"/>
              </a:ext>
              <a:ext uri="{96DAC541-7B7A-43D3-8B79-37D633B846F1}">
                <asvg:svgBlip xmlns:asvg="http://schemas.microsoft.com/office/drawing/2016/SVG/main" r:embed="rId157"/>
              </a:ext>
            </a:extLst>
          </a:blip>
          <a:stretch>
            <a:fillRect/>
          </a:stretch>
        </p:blipFill>
        <p:spPr>
          <a:xfrm>
            <a:off x="2355348" y="5090567"/>
            <a:ext cx="436169" cy="436169"/>
          </a:xfrm>
          <a:prstGeom prst="rect">
            <a:avLst/>
          </a:prstGeom>
        </p:spPr>
      </p:pic>
      <p:pic>
        <p:nvPicPr>
          <p:cNvPr id="159" name="Graphic 158">
            <a:extLst>
              <a:ext uri="{FF2B5EF4-FFF2-40B4-BE49-F238E27FC236}">
                <a16:creationId xmlns:a16="http://schemas.microsoft.com/office/drawing/2014/main" id="{03E24240-D0B9-4111-BAAC-B81E23A7E0DC}"/>
              </a:ext>
            </a:extLst>
          </p:cNvPr>
          <p:cNvPicPr>
            <a:picLocks noChangeAspect="1"/>
          </p:cNvPicPr>
          <p:nvPr/>
        </p:nvPicPr>
        <p:blipFill>
          <a:blip r:embed="rId158">
            <a:extLst>
              <a:ext uri="{28A0092B-C50C-407E-A947-70E740481C1C}">
                <a14:useLocalDpi xmlns:a14="http://schemas.microsoft.com/office/drawing/2010/main" val="0"/>
              </a:ext>
              <a:ext uri="{96DAC541-7B7A-43D3-8B79-37D633B846F1}">
                <asvg:svgBlip xmlns:asvg="http://schemas.microsoft.com/office/drawing/2016/SVG/main" r:embed="rId159"/>
              </a:ext>
            </a:extLst>
          </a:blip>
          <a:stretch>
            <a:fillRect/>
          </a:stretch>
        </p:blipFill>
        <p:spPr>
          <a:xfrm>
            <a:off x="3351296" y="5090567"/>
            <a:ext cx="436169" cy="436169"/>
          </a:xfrm>
          <a:prstGeom prst="rect">
            <a:avLst/>
          </a:prstGeom>
        </p:spPr>
      </p:pic>
      <p:pic>
        <p:nvPicPr>
          <p:cNvPr id="161" name="Graphic 160">
            <a:extLst>
              <a:ext uri="{FF2B5EF4-FFF2-40B4-BE49-F238E27FC236}">
                <a16:creationId xmlns:a16="http://schemas.microsoft.com/office/drawing/2014/main" id="{AEA9115B-066B-43F7-9674-396472911424}"/>
              </a:ext>
            </a:extLst>
          </p:cNvPr>
          <p:cNvPicPr>
            <a:picLocks noChangeAspect="1"/>
          </p:cNvPicPr>
          <p:nvPr/>
        </p:nvPicPr>
        <p:blipFill>
          <a:blip r:embed="rId160">
            <a:extLst>
              <a:ext uri="{28A0092B-C50C-407E-A947-70E740481C1C}">
                <a14:useLocalDpi xmlns:a14="http://schemas.microsoft.com/office/drawing/2010/main" val="0"/>
              </a:ext>
              <a:ext uri="{96DAC541-7B7A-43D3-8B79-37D633B846F1}">
                <asvg:svgBlip xmlns:asvg="http://schemas.microsoft.com/office/drawing/2016/SVG/main" r:embed="rId161"/>
              </a:ext>
            </a:extLst>
          </a:blip>
          <a:stretch>
            <a:fillRect/>
          </a:stretch>
        </p:blipFill>
        <p:spPr>
          <a:xfrm>
            <a:off x="4347244" y="5090567"/>
            <a:ext cx="436169" cy="436169"/>
          </a:xfrm>
          <a:prstGeom prst="rect">
            <a:avLst/>
          </a:prstGeom>
        </p:spPr>
      </p:pic>
      <p:pic>
        <p:nvPicPr>
          <p:cNvPr id="163" name="Graphic 162">
            <a:extLst>
              <a:ext uri="{FF2B5EF4-FFF2-40B4-BE49-F238E27FC236}">
                <a16:creationId xmlns:a16="http://schemas.microsoft.com/office/drawing/2014/main" id="{7A9F8C2E-04B5-457E-AB6F-4DF317F3BA02}"/>
              </a:ext>
            </a:extLst>
          </p:cNvPr>
          <p:cNvPicPr>
            <a:picLocks noChangeAspect="1"/>
          </p:cNvPicPr>
          <p:nvPr/>
        </p:nvPicPr>
        <p:blipFill>
          <a:blip r:embed="rId162">
            <a:extLst>
              <a:ext uri="{28A0092B-C50C-407E-A947-70E740481C1C}">
                <a14:useLocalDpi xmlns:a14="http://schemas.microsoft.com/office/drawing/2010/main" val="0"/>
              </a:ext>
              <a:ext uri="{96DAC541-7B7A-43D3-8B79-37D633B846F1}">
                <asvg:svgBlip xmlns:asvg="http://schemas.microsoft.com/office/drawing/2016/SVG/main" r:embed="rId163"/>
              </a:ext>
            </a:extLst>
          </a:blip>
          <a:stretch>
            <a:fillRect/>
          </a:stretch>
        </p:blipFill>
        <p:spPr>
          <a:xfrm>
            <a:off x="5343192" y="5090567"/>
            <a:ext cx="436169" cy="436169"/>
          </a:xfrm>
          <a:prstGeom prst="rect">
            <a:avLst/>
          </a:prstGeom>
        </p:spPr>
      </p:pic>
      <p:pic>
        <p:nvPicPr>
          <p:cNvPr id="165" name="Graphic 164">
            <a:extLst>
              <a:ext uri="{FF2B5EF4-FFF2-40B4-BE49-F238E27FC236}">
                <a16:creationId xmlns:a16="http://schemas.microsoft.com/office/drawing/2014/main" id="{9CBDA0C5-1F7A-444F-A3F4-7EFC46924B39}"/>
              </a:ext>
            </a:extLst>
          </p:cNvPr>
          <p:cNvPicPr>
            <a:picLocks noChangeAspect="1"/>
          </p:cNvPicPr>
          <p:nvPr/>
        </p:nvPicPr>
        <p:blipFill>
          <a:blip r:embed="rId164">
            <a:extLst>
              <a:ext uri="{28A0092B-C50C-407E-A947-70E740481C1C}">
                <a14:useLocalDpi xmlns:a14="http://schemas.microsoft.com/office/drawing/2010/main" val="0"/>
              </a:ext>
              <a:ext uri="{96DAC541-7B7A-43D3-8B79-37D633B846F1}">
                <asvg:svgBlip xmlns:asvg="http://schemas.microsoft.com/office/drawing/2016/SVG/main" r:embed="rId165"/>
              </a:ext>
            </a:extLst>
          </a:blip>
          <a:stretch>
            <a:fillRect/>
          </a:stretch>
        </p:blipFill>
        <p:spPr>
          <a:xfrm>
            <a:off x="6339140" y="5090567"/>
            <a:ext cx="436169" cy="436169"/>
          </a:xfrm>
          <a:prstGeom prst="rect">
            <a:avLst/>
          </a:prstGeom>
        </p:spPr>
      </p:pic>
      <p:pic>
        <p:nvPicPr>
          <p:cNvPr id="167" name="Graphic 166">
            <a:extLst>
              <a:ext uri="{FF2B5EF4-FFF2-40B4-BE49-F238E27FC236}">
                <a16:creationId xmlns:a16="http://schemas.microsoft.com/office/drawing/2014/main" id="{1205C570-F3E7-45EE-AB33-9B0B857352E9}"/>
              </a:ext>
            </a:extLst>
          </p:cNvPr>
          <p:cNvPicPr>
            <a:picLocks noChangeAspect="1"/>
          </p:cNvPicPr>
          <p:nvPr/>
        </p:nvPicPr>
        <p:blipFill>
          <a:blip r:embed="rId166">
            <a:extLst>
              <a:ext uri="{28A0092B-C50C-407E-A947-70E740481C1C}">
                <a14:useLocalDpi xmlns:a14="http://schemas.microsoft.com/office/drawing/2010/main" val="0"/>
              </a:ext>
              <a:ext uri="{96DAC541-7B7A-43D3-8B79-37D633B846F1}">
                <asvg:svgBlip xmlns:asvg="http://schemas.microsoft.com/office/drawing/2016/SVG/main" r:embed="rId167"/>
              </a:ext>
            </a:extLst>
          </a:blip>
          <a:stretch>
            <a:fillRect/>
          </a:stretch>
        </p:blipFill>
        <p:spPr>
          <a:xfrm>
            <a:off x="7335088" y="5090567"/>
            <a:ext cx="436169" cy="436169"/>
          </a:xfrm>
          <a:prstGeom prst="rect">
            <a:avLst/>
          </a:prstGeom>
        </p:spPr>
      </p:pic>
      <p:pic>
        <p:nvPicPr>
          <p:cNvPr id="169" name="Graphic 168">
            <a:extLst>
              <a:ext uri="{FF2B5EF4-FFF2-40B4-BE49-F238E27FC236}">
                <a16:creationId xmlns:a16="http://schemas.microsoft.com/office/drawing/2014/main" id="{D525E8FC-8F42-4AE7-B115-892C022B78C7}"/>
              </a:ext>
            </a:extLst>
          </p:cNvPr>
          <p:cNvPicPr>
            <a:picLocks noChangeAspect="1"/>
          </p:cNvPicPr>
          <p:nvPr/>
        </p:nvPicPr>
        <p:blipFill>
          <a:blip r:embed="rId168">
            <a:extLst>
              <a:ext uri="{28A0092B-C50C-407E-A947-70E740481C1C}">
                <a14:useLocalDpi xmlns:a14="http://schemas.microsoft.com/office/drawing/2010/main" val="0"/>
              </a:ext>
              <a:ext uri="{96DAC541-7B7A-43D3-8B79-37D633B846F1}">
                <asvg:svgBlip xmlns:asvg="http://schemas.microsoft.com/office/drawing/2016/SVG/main" r:embed="rId169"/>
              </a:ext>
            </a:extLst>
          </a:blip>
          <a:stretch>
            <a:fillRect/>
          </a:stretch>
        </p:blipFill>
        <p:spPr>
          <a:xfrm>
            <a:off x="8331036" y="5090567"/>
            <a:ext cx="436169" cy="436169"/>
          </a:xfrm>
          <a:prstGeom prst="rect">
            <a:avLst/>
          </a:prstGeom>
        </p:spPr>
      </p:pic>
      <p:pic>
        <p:nvPicPr>
          <p:cNvPr id="171" name="Graphic 170">
            <a:extLst>
              <a:ext uri="{FF2B5EF4-FFF2-40B4-BE49-F238E27FC236}">
                <a16:creationId xmlns:a16="http://schemas.microsoft.com/office/drawing/2014/main" id="{FF84C298-AA11-4EB3-AE2C-6268D5B53E98}"/>
              </a:ext>
            </a:extLst>
          </p:cNvPr>
          <p:cNvPicPr>
            <a:picLocks noChangeAspect="1"/>
          </p:cNvPicPr>
          <p:nvPr/>
        </p:nvPicPr>
        <p:blipFill>
          <a:blip r:embed="rId170">
            <a:extLst>
              <a:ext uri="{28A0092B-C50C-407E-A947-70E740481C1C}">
                <a14:useLocalDpi xmlns:a14="http://schemas.microsoft.com/office/drawing/2010/main" val="0"/>
              </a:ext>
              <a:ext uri="{96DAC541-7B7A-43D3-8B79-37D633B846F1}">
                <asvg:svgBlip xmlns:asvg="http://schemas.microsoft.com/office/drawing/2016/SVG/main" r:embed="rId171"/>
              </a:ext>
            </a:extLst>
          </a:blip>
          <a:stretch>
            <a:fillRect/>
          </a:stretch>
        </p:blipFill>
        <p:spPr>
          <a:xfrm>
            <a:off x="9326984" y="5090567"/>
            <a:ext cx="436169" cy="436169"/>
          </a:xfrm>
          <a:prstGeom prst="rect">
            <a:avLst/>
          </a:prstGeom>
        </p:spPr>
      </p:pic>
      <p:pic>
        <p:nvPicPr>
          <p:cNvPr id="173" name="Graphic 172">
            <a:extLst>
              <a:ext uri="{FF2B5EF4-FFF2-40B4-BE49-F238E27FC236}">
                <a16:creationId xmlns:a16="http://schemas.microsoft.com/office/drawing/2014/main" id="{7332DC74-691A-4609-A57B-562B4167710D}"/>
              </a:ext>
            </a:extLst>
          </p:cNvPr>
          <p:cNvPicPr>
            <a:picLocks noChangeAspect="1"/>
          </p:cNvPicPr>
          <p:nvPr/>
        </p:nvPicPr>
        <p:blipFill>
          <a:blip r:embed="rId172">
            <a:extLst>
              <a:ext uri="{28A0092B-C50C-407E-A947-70E740481C1C}">
                <a14:useLocalDpi xmlns:a14="http://schemas.microsoft.com/office/drawing/2010/main" val="0"/>
              </a:ext>
              <a:ext uri="{96DAC541-7B7A-43D3-8B79-37D633B846F1}">
                <asvg:svgBlip xmlns:asvg="http://schemas.microsoft.com/office/drawing/2016/SVG/main" r:embed="rId173"/>
              </a:ext>
            </a:extLst>
          </a:blip>
          <a:stretch>
            <a:fillRect/>
          </a:stretch>
        </p:blipFill>
        <p:spPr>
          <a:xfrm>
            <a:off x="10322932" y="5090567"/>
            <a:ext cx="436169" cy="436169"/>
          </a:xfrm>
          <a:prstGeom prst="rect">
            <a:avLst/>
          </a:prstGeom>
        </p:spPr>
      </p:pic>
      <p:pic>
        <p:nvPicPr>
          <p:cNvPr id="175" name="Graphic 174">
            <a:extLst>
              <a:ext uri="{FF2B5EF4-FFF2-40B4-BE49-F238E27FC236}">
                <a16:creationId xmlns:a16="http://schemas.microsoft.com/office/drawing/2014/main" id="{E378AC55-03C5-4B36-85A4-A6C5826E92F8}"/>
              </a:ext>
            </a:extLst>
          </p:cNvPr>
          <p:cNvPicPr>
            <a:picLocks noChangeAspect="1"/>
          </p:cNvPicPr>
          <p:nvPr/>
        </p:nvPicPr>
        <p:blipFill>
          <a:blip r:embed="rId174">
            <a:extLst>
              <a:ext uri="{28A0092B-C50C-407E-A947-70E740481C1C}">
                <a14:useLocalDpi xmlns:a14="http://schemas.microsoft.com/office/drawing/2010/main" val="0"/>
              </a:ext>
              <a:ext uri="{96DAC541-7B7A-43D3-8B79-37D633B846F1}">
                <asvg:svgBlip xmlns:asvg="http://schemas.microsoft.com/office/drawing/2016/SVG/main" r:embed="rId175"/>
              </a:ext>
            </a:extLst>
          </a:blip>
          <a:stretch>
            <a:fillRect/>
          </a:stretch>
        </p:blipFill>
        <p:spPr>
          <a:xfrm>
            <a:off x="11318880" y="5090567"/>
            <a:ext cx="436169" cy="436169"/>
          </a:xfrm>
          <a:prstGeom prst="rect">
            <a:avLst/>
          </a:prstGeom>
        </p:spPr>
      </p:pic>
    </p:spTree>
    <p:extLst>
      <p:ext uri="{BB962C8B-B14F-4D97-AF65-F5344CB8AC3E}">
        <p14:creationId xmlns:p14="http://schemas.microsoft.com/office/powerpoint/2010/main" val="259019030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211</Words>
  <Application>Microsoft Office PowerPoint</Application>
  <PresentationFormat>Widescreen</PresentationFormat>
  <Paragraphs>29</Paragraphs>
  <Slides>21</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21</vt:i4>
      </vt:variant>
    </vt:vector>
  </HeadingPairs>
  <TitlesOfParts>
    <vt:vector size="28" baseType="lpstr">
      <vt:lpstr>Arial</vt:lpstr>
      <vt:lpstr>Calibri</vt:lpstr>
      <vt:lpstr>Calibri Light</vt:lpstr>
      <vt:lpstr>Tahoma</vt:lpstr>
      <vt:lpstr>Times New Roman</vt:lpstr>
      <vt:lpstr>Office Theme</vt:lpstr>
      <vt:lpstr>1_Office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Ngo Thanh Tuan</dc:creator>
  <cp:lastModifiedBy>Ngo Thanh Tuan</cp:lastModifiedBy>
  <cp:revision>20</cp:revision>
  <dcterms:created xsi:type="dcterms:W3CDTF">2017-10-24T05:24:36Z</dcterms:created>
  <dcterms:modified xsi:type="dcterms:W3CDTF">2018-04-01T07:21:09Z</dcterms:modified>
</cp:coreProperties>
</file>